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4241" r:id="rId4"/>
  </p:sldMasterIdLst>
  <p:notesMasterIdLst>
    <p:notesMasterId r:id="rId65"/>
  </p:notesMasterIdLst>
  <p:handoutMasterIdLst>
    <p:handoutMasterId r:id="rId66"/>
  </p:handoutMasterIdLst>
  <p:sldIdLst>
    <p:sldId id="391"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381" r:id="rId20"/>
    <p:sldId id="393" r:id="rId21"/>
    <p:sldId id="259" r:id="rId22"/>
    <p:sldId id="260" r:id="rId23"/>
    <p:sldId id="263"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Lst>
  <p:sldSz cx="9144000" cy="5143500" type="screen16x9"/>
  <p:notesSz cx="7010400" cy="9296400"/>
  <p:embeddedFontLst>
    <p:embeddedFont>
      <p:font typeface="Museo Sans For Dell" panose="020B0604020202020204" charset="0"/>
      <p:regular r:id="rId67"/>
      <p:bold r:id="rId68"/>
    </p:embeddedFont>
    <p:embeddedFont>
      <p:font typeface="Arial Black" panose="020B0A04020102020204" pitchFamily="34" charset="0"/>
      <p:bold r:id="rId69"/>
    </p:embeddedFont>
    <p:embeddedFont>
      <p:font typeface="arial unicode ms" panose="020B0604020202020204" charset="-128"/>
      <p:regular r:id="rId70"/>
    </p:embeddedFont>
    <p:embeddedFont>
      <p:font typeface="Mangal" panose="02040503050203030202" pitchFamily="18" charset="0"/>
      <p:regular r:id="rId71"/>
    </p:embeddedFont>
    <p:embeddedFont>
      <p:font typeface="Museo Sans For Dell" panose="020B0604020202020204" charset="0"/>
      <p:regular r:id="rId67"/>
      <p:bold r:id="rId68"/>
    </p:embeddedFont>
    <p:embeddedFont>
      <p:font typeface="Museo For Dell 300" panose="020B0604020202020204" charset="0"/>
      <p:regular r:id="rId72"/>
    </p:embeddedFont>
    <p:embeddedFont>
      <p:font typeface="Miriam Fixed" panose="020B0604020202020204" charset="-79"/>
      <p:regular r:id="rId73"/>
    </p:embeddedFont>
  </p:embeddedFontLst>
  <p:custDataLst>
    <p:tags r:id="rId7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18">
          <p15:clr>
            <a:srgbClr val="A4A3A4"/>
          </p15:clr>
        </p15:guide>
        <p15:guide id="2" pos="5577">
          <p15:clr>
            <a:srgbClr val="A4A3A4"/>
          </p15:clr>
        </p15:guide>
        <p15:guide id="3" pos="18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AAAAA"/>
    <a:srgbClr val="0085C3"/>
    <a:srgbClr val="0087CC"/>
    <a:srgbClr val="E31837"/>
    <a:srgbClr val="CE1126"/>
    <a:srgbClr val="C82B67"/>
    <a:srgbClr val="74CAC7"/>
    <a:srgbClr val="6E258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67" autoAdjust="0"/>
  </p:normalViewPr>
  <p:slideViewPr>
    <p:cSldViewPr snapToGrid="0">
      <p:cViewPr varScale="1">
        <p:scale>
          <a:sx n="104" d="100"/>
          <a:sy n="104" d="100"/>
        </p:scale>
        <p:origin x="1860" y="102"/>
      </p:cViewPr>
      <p:guideLst>
        <p:guide orient="horz" pos="2818"/>
        <p:guide pos="5577"/>
        <p:guide pos="186"/>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66" d="100"/>
          <a:sy n="66" d="100"/>
        </p:scale>
        <p:origin x="3106"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74"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Internal Use - Confidential"/>
          <p:cNvSpPr txBox="1"/>
          <p:nvPr/>
        </p:nvSpPr>
        <p:spPr>
          <a:xfrm>
            <a:off x="0" y="9103360"/>
            <a:ext cx="7010400" cy="223138"/>
          </a:xfrm>
          <a:prstGeom prst="rect">
            <a:avLst/>
          </a:prstGeom>
          <a:noFill/>
        </p:spPr>
        <p:txBody>
          <a:bodyPr vert="horz" rtlCol="0">
            <a:spAutoFit/>
          </a:bodyPr>
          <a:lstStyle/>
          <a:p>
            <a:r>
              <a:rPr lang="en-US" sz="850" b="1">
                <a:solidFill>
                  <a:srgbClr val="7F7F7F"/>
                </a:solidFill>
                <a:latin typeface="museo sans for dell"/>
              </a:rPr>
              <a:t>                        Dell - Internal Use - Confidential</a:t>
            </a: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Internal Use - Confidential"/>
          <p:cNvSpPr txBox="1"/>
          <p:nvPr/>
        </p:nvSpPr>
        <p:spPr>
          <a:xfrm>
            <a:off x="0" y="9103360"/>
            <a:ext cx="7010400" cy="223138"/>
          </a:xfrm>
          <a:prstGeom prst="rect">
            <a:avLst/>
          </a:prstGeom>
          <a:noFill/>
        </p:spPr>
        <p:txBody>
          <a:bodyPr vert="horz" rtlCol="0">
            <a:spAutoFit/>
          </a:bodyPr>
          <a:lstStyle/>
          <a:p>
            <a:pPr algn="l"/>
            <a:r>
              <a:rPr lang="en-US" sz="850" b="1" i="0" u="none" baseline="0">
                <a:solidFill>
                  <a:srgbClr val="7F7F7F"/>
                </a:solidFill>
                <a:latin typeface="museo sans for dell"/>
              </a:rPr>
              <a:t>                        Dell - Internal Use - Confidential</a:t>
            </a: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Hook </a:t>
            </a:r>
            <a:r>
              <a:rPr lang="mr-IN" dirty="0"/>
              <a:t>–</a:t>
            </a:r>
            <a:r>
              <a:rPr lang="en-US" dirty="0"/>
              <a:t> question (ever done a CTF?)</a:t>
            </a:r>
          </a:p>
          <a:p>
            <a:endParaRPr lang="en-US" dirty="0"/>
          </a:p>
          <a:p>
            <a:r>
              <a:rPr lang="en-US" dirty="0"/>
              <a:t>Beginning</a:t>
            </a:r>
            <a:r>
              <a:rPr lang="en-US" baseline="0" dirty="0"/>
              <a:t> </a:t>
            </a:r>
            <a:r>
              <a:rPr lang="mr-IN" baseline="0" dirty="0"/>
              <a:t>–</a:t>
            </a:r>
            <a:r>
              <a:rPr lang="en-US" baseline="0" dirty="0"/>
              <a:t> what are CTFs</a:t>
            </a:r>
          </a:p>
          <a:p>
            <a:endParaRPr lang="en-US" baseline="0" dirty="0"/>
          </a:p>
          <a:p>
            <a:r>
              <a:rPr lang="en-US" baseline="0" dirty="0"/>
              <a:t>Middle </a:t>
            </a:r>
            <a:r>
              <a:rPr lang="mr-IN" baseline="0" dirty="0"/>
              <a:t>–</a:t>
            </a:r>
            <a:r>
              <a:rPr lang="en-US" baseline="0" dirty="0"/>
              <a:t> how to do CTFs</a:t>
            </a:r>
          </a:p>
          <a:p>
            <a:endParaRPr lang="en-US" baseline="0" dirty="0"/>
          </a:p>
          <a:p>
            <a:r>
              <a:rPr lang="en-US" baseline="0" dirty="0"/>
              <a:t>Climax </a:t>
            </a:r>
            <a:r>
              <a:rPr lang="mr-IN" baseline="0" dirty="0"/>
              <a:t>–</a:t>
            </a:r>
            <a:r>
              <a:rPr lang="en-US" baseline="0" dirty="0"/>
              <a:t> WHY to do CTFs</a:t>
            </a:r>
          </a:p>
          <a:p>
            <a:endParaRPr lang="en-US" baseline="0" dirty="0"/>
          </a:p>
          <a:p>
            <a:r>
              <a:rPr lang="en-US" baseline="0" dirty="0"/>
              <a:t>End </a:t>
            </a:r>
            <a:r>
              <a:rPr lang="mr-IN" baseline="0" dirty="0"/>
              <a:t>–</a:t>
            </a:r>
            <a:r>
              <a:rPr lang="en-US" baseline="0" dirty="0"/>
              <a:t> thanks for coming, final thoughts</a:t>
            </a:r>
          </a:p>
          <a:p>
            <a:endParaRPr lang="en-US" baseline="0" dirty="0"/>
          </a:p>
          <a:p>
            <a:endParaRPr lang="en-US" baseline="0" dirty="0"/>
          </a:p>
          <a:p>
            <a:endParaRPr lang="en-US" baseline="0" dirty="0"/>
          </a:p>
          <a:p>
            <a:endParaRPr lang="en-US" baseline="0" dirty="0"/>
          </a:p>
          <a:p>
            <a:endParaRPr lang="en-US" baseline="0" dirty="0"/>
          </a:p>
          <a:p>
            <a:r>
              <a:rPr lang="en-US" dirty="0"/>
              <a:t>Intro, half of who we are slide (plus picture of me) </a:t>
            </a:r>
            <a:r>
              <a:rPr lang="mr-IN" dirty="0"/>
              <a:t>–</a:t>
            </a:r>
            <a:r>
              <a:rPr lang="en-US" dirty="0"/>
              <a:t> Ray</a:t>
            </a:r>
          </a:p>
          <a:p>
            <a:r>
              <a:rPr lang="en-US" dirty="0"/>
              <a:t>Half of who we are slide, what are CTFs, types of CTFs, CTF challenges, Demo #1 </a:t>
            </a:r>
            <a:r>
              <a:rPr lang="mr-IN" dirty="0"/>
              <a:t>–</a:t>
            </a:r>
            <a:r>
              <a:rPr lang="en-US" dirty="0"/>
              <a:t> Clayton</a:t>
            </a:r>
          </a:p>
          <a:p>
            <a:r>
              <a:rPr lang="en-US" dirty="0"/>
              <a:t>How to do CTFs, Advanced Tactics, Trello </a:t>
            </a:r>
            <a:r>
              <a:rPr lang="mr-IN" dirty="0"/>
              <a:t>–</a:t>
            </a:r>
            <a:r>
              <a:rPr lang="en-US" dirty="0"/>
              <a:t> Ray</a:t>
            </a:r>
          </a:p>
          <a:p>
            <a:r>
              <a:rPr lang="en-US" dirty="0"/>
              <a:t>Why, Why, Popular, Resources </a:t>
            </a:r>
            <a:r>
              <a:rPr lang="mr-IN" dirty="0"/>
              <a:t>–</a:t>
            </a:r>
            <a:r>
              <a:rPr lang="en-US" dirty="0"/>
              <a:t> Clayton</a:t>
            </a:r>
          </a:p>
          <a:p>
            <a:r>
              <a:rPr lang="en-US" dirty="0"/>
              <a:t>Demo, Q&amp;A, (hints), End - Ray</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264970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23</a:t>
            </a:fld>
            <a:endParaRPr lang="en-US" dirty="0"/>
          </a:p>
        </p:txBody>
      </p:sp>
    </p:spTree>
    <p:extLst>
      <p:ext uri="{BB962C8B-B14F-4D97-AF65-F5344CB8AC3E}">
        <p14:creationId xmlns:p14="http://schemas.microsoft.com/office/powerpoint/2010/main" val="79373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24</a:t>
            </a:fld>
            <a:endParaRPr lang="en-US" dirty="0"/>
          </a:p>
        </p:txBody>
      </p:sp>
    </p:spTree>
    <p:extLst>
      <p:ext uri="{BB962C8B-B14F-4D97-AF65-F5344CB8AC3E}">
        <p14:creationId xmlns:p14="http://schemas.microsoft.com/office/powerpoint/2010/main" val="122681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25</a:t>
            </a:fld>
            <a:endParaRPr lang="en-US" dirty="0"/>
          </a:p>
        </p:txBody>
      </p:sp>
    </p:spTree>
    <p:extLst>
      <p:ext uri="{BB962C8B-B14F-4D97-AF65-F5344CB8AC3E}">
        <p14:creationId xmlns:p14="http://schemas.microsoft.com/office/powerpoint/2010/main" val="108858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26</a:t>
            </a:fld>
            <a:endParaRPr lang="en-US" dirty="0"/>
          </a:p>
        </p:txBody>
      </p:sp>
    </p:spTree>
    <p:extLst>
      <p:ext uri="{BB962C8B-B14F-4D97-AF65-F5344CB8AC3E}">
        <p14:creationId xmlns:p14="http://schemas.microsoft.com/office/powerpoint/2010/main" val="193023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27</a:t>
            </a:fld>
            <a:endParaRPr lang="en-US" dirty="0"/>
          </a:p>
        </p:txBody>
      </p:sp>
    </p:spTree>
    <p:extLst>
      <p:ext uri="{BB962C8B-B14F-4D97-AF65-F5344CB8AC3E}">
        <p14:creationId xmlns:p14="http://schemas.microsoft.com/office/powerpoint/2010/main" val="141804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28</a:t>
            </a:fld>
            <a:endParaRPr lang="en-US" dirty="0"/>
          </a:p>
        </p:txBody>
      </p:sp>
    </p:spTree>
    <p:extLst>
      <p:ext uri="{BB962C8B-B14F-4D97-AF65-F5344CB8AC3E}">
        <p14:creationId xmlns:p14="http://schemas.microsoft.com/office/powerpoint/2010/main" val="230810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29</a:t>
            </a:fld>
            <a:endParaRPr lang="en-US" dirty="0"/>
          </a:p>
        </p:txBody>
      </p:sp>
    </p:spTree>
    <p:extLst>
      <p:ext uri="{BB962C8B-B14F-4D97-AF65-F5344CB8AC3E}">
        <p14:creationId xmlns:p14="http://schemas.microsoft.com/office/powerpoint/2010/main" val="1421790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30</a:t>
            </a:fld>
            <a:endParaRPr lang="en-US" dirty="0"/>
          </a:p>
        </p:txBody>
      </p:sp>
    </p:spTree>
    <p:extLst>
      <p:ext uri="{BB962C8B-B14F-4D97-AF65-F5344CB8AC3E}">
        <p14:creationId xmlns:p14="http://schemas.microsoft.com/office/powerpoint/2010/main" val="1661858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31</a:t>
            </a:fld>
            <a:endParaRPr lang="en-US"/>
          </a:p>
        </p:txBody>
      </p:sp>
    </p:spTree>
    <p:extLst>
      <p:ext uri="{BB962C8B-B14F-4D97-AF65-F5344CB8AC3E}">
        <p14:creationId xmlns:p14="http://schemas.microsoft.com/office/powerpoint/2010/main" val="3691886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32</a:t>
            </a:fld>
            <a:endParaRPr lang="en-US"/>
          </a:p>
        </p:txBody>
      </p:sp>
    </p:spTree>
    <p:extLst>
      <p:ext uri="{BB962C8B-B14F-4D97-AF65-F5344CB8AC3E}">
        <p14:creationId xmlns:p14="http://schemas.microsoft.com/office/powerpoint/2010/main" val="85822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https://ctftime.org/ctf-wtf/</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Jeopardy – various challenges and questions in a range of categories. Teams (or individual players) receive points for each task, generally relating to the difficulty of the question. At the end of the game, the points are tallied and the winner is the team with the most points. This is the most common format, especially in online-only CTFs.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Attack- defense - this type of CTF involves a network or host with vulnerable services. Teams are generally given time to patch and defend their hosts while developing exploits to use against other teams. After a specified amount of time, the network is opened up, and the attacks/defense can begin. (DEF CON and CCDC are the most common attack-defense)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Mixed/Scenario - mixed format CTFs are either a combination of the above two types of CTFs or an entirely different format altogether. Scenario based CTFs are similar in style to Jeopardy, but without specific challenges or points specified.</a:t>
            </a:r>
            <a:r>
              <a:rPr lang="en-US" baseline="0" dirty="0"/>
              <a:t> (</a:t>
            </a:r>
            <a:r>
              <a:rPr lang="en-US" dirty="0"/>
              <a:t>UCSB </a:t>
            </a:r>
            <a:r>
              <a:rPr lang="en-US" dirty="0" err="1"/>
              <a:t>iCTF</a:t>
            </a:r>
            <a:r>
              <a:rPr lang="en-US" dirty="0"/>
              <a:t> is the main mixed</a:t>
            </a:r>
            <a:r>
              <a:rPr lang="en-US" baseline="0" dirty="0"/>
              <a:t> CTF. </a:t>
            </a:r>
            <a:r>
              <a:rPr lang="en-US" baseline="0" dirty="0" err="1"/>
              <a:t>DerbyCon</a:t>
            </a:r>
            <a:r>
              <a:rPr lang="en-US" baseline="0" dirty="0"/>
              <a:t> and </a:t>
            </a:r>
            <a:r>
              <a:rPr lang="en-US" baseline="0" dirty="0" err="1"/>
              <a:t>Eversec</a:t>
            </a:r>
            <a:r>
              <a:rPr lang="en-US" baseline="0" dirty="0"/>
              <a:t> are scenario CTFs.</a:t>
            </a:r>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val="365200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33</a:t>
            </a:fld>
            <a:endParaRPr lang="en-US"/>
          </a:p>
        </p:txBody>
      </p:sp>
    </p:spTree>
    <p:extLst>
      <p:ext uri="{BB962C8B-B14F-4D97-AF65-F5344CB8AC3E}">
        <p14:creationId xmlns:p14="http://schemas.microsoft.com/office/powerpoint/2010/main" val="402644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34</a:t>
            </a:fld>
            <a:endParaRPr lang="en-US"/>
          </a:p>
        </p:txBody>
      </p:sp>
    </p:spTree>
    <p:extLst>
      <p:ext uri="{BB962C8B-B14F-4D97-AF65-F5344CB8AC3E}">
        <p14:creationId xmlns:p14="http://schemas.microsoft.com/office/powerpoint/2010/main" val="213662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8975"/>
            <a:ext cx="6254750" cy="351948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35</a:t>
            </a:fld>
            <a:endParaRPr lang="en-US"/>
          </a:p>
        </p:txBody>
      </p:sp>
    </p:spTree>
    <p:extLst>
      <p:ext uri="{BB962C8B-B14F-4D97-AF65-F5344CB8AC3E}">
        <p14:creationId xmlns:p14="http://schemas.microsoft.com/office/powerpoint/2010/main" val="1404838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36</a:t>
            </a:fld>
            <a:endParaRPr lang="en-US" dirty="0"/>
          </a:p>
        </p:txBody>
      </p:sp>
    </p:spTree>
    <p:extLst>
      <p:ext uri="{BB962C8B-B14F-4D97-AF65-F5344CB8AC3E}">
        <p14:creationId xmlns:p14="http://schemas.microsoft.com/office/powerpoint/2010/main" val="76802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37</a:t>
            </a:fld>
            <a:endParaRPr lang="en-US" dirty="0"/>
          </a:p>
        </p:txBody>
      </p:sp>
    </p:spTree>
    <p:extLst>
      <p:ext uri="{BB962C8B-B14F-4D97-AF65-F5344CB8AC3E}">
        <p14:creationId xmlns:p14="http://schemas.microsoft.com/office/powerpoint/2010/main" val="206073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38</a:t>
            </a:fld>
            <a:endParaRPr lang="en-US" dirty="0"/>
          </a:p>
        </p:txBody>
      </p:sp>
    </p:spTree>
    <p:extLst>
      <p:ext uri="{BB962C8B-B14F-4D97-AF65-F5344CB8AC3E}">
        <p14:creationId xmlns:p14="http://schemas.microsoft.com/office/powerpoint/2010/main" val="1967392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39</a:t>
            </a:fld>
            <a:endParaRPr lang="en-US" dirty="0"/>
          </a:p>
        </p:txBody>
      </p:sp>
    </p:spTree>
    <p:extLst>
      <p:ext uri="{BB962C8B-B14F-4D97-AF65-F5344CB8AC3E}">
        <p14:creationId xmlns:p14="http://schemas.microsoft.com/office/powerpoint/2010/main" val="3116370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40</a:t>
            </a:fld>
            <a:endParaRPr lang="en-US" dirty="0"/>
          </a:p>
        </p:txBody>
      </p:sp>
    </p:spTree>
    <p:extLst>
      <p:ext uri="{BB962C8B-B14F-4D97-AF65-F5344CB8AC3E}">
        <p14:creationId xmlns:p14="http://schemas.microsoft.com/office/powerpoint/2010/main" val="267090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41</a:t>
            </a:fld>
            <a:endParaRPr lang="en-US" dirty="0"/>
          </a:p>
        </p:txBody>
      </p:sp>
    </p:spTree>
    <p:extLst>
      <p:ext uri="{BB962C8B-B14F-4D97-AF65-F5344CB8AC3E}">
        <p14:creationId xmlns:p14="http://schemas.microsoft.com/office/powerpoint/2010/main" val="1640422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42</a:t>
            </a:fld>
            <a:endParaRPr lang="en-US" dirty="0"/>
          </a:p>
        </p:txBody>
      </p:sp>
    </p:spTree>
    <p:extLst>
      <p:ext uri="{BB962C8B-B14F-4D97-AF65-F5344CB8AC3E}">
        <p14:creationId xmlns:p14="http://schemas.microsoft.com/office/powerpoint/2010/main" val="224563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http://www.openctf.com/html/firstctf.html</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7</a:t>
            </a:fld>
            <a:endParaRPr lang="en-US" dirty="0"/>
          </a:p>
        </p:txBody>
      </p:sp>
    </p:spTree>
    <p:extLst>
      <p:ext uri="{BB962C8B-B14F-4D97-AF65-F5344CB8AC3E}">
        <p14:creationId xmlns:p14="http://schemas.microsoft.com/office/powerpoint/2010/main" val="180421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43</a:t>
            </a:fld>
            <a:endParaRPr lang="en-US" dirty="0"/>
          </a:p>
        </p:txBody>
      </p:sp>
    </p:spTree>
    <p:extLst>
      <p:ext uri="{BB962C8B-B14F-4D97-AF65-F5344CB8AC3E}">
        <p14:creationId xmlns:p14="http://schemas.microsoft.com/office/powerpoint/2010/main" val="1234817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44</a:t>
            </a:fld>
            <a:endParaRPr lang="en-US" dirty="0"/>
          </a:p>
        </p:txBody>
      </p:sp>
    </p:spTree>
    <p:extLst>
      <p:ext uri="{BB962C8B-B14F-4D97-AF65-F5344CB8AC3E}">
        <p14:creationId xmlns:p14="http://schemas.microsoft.com/office/powerpoint/2010/main" val="522988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45</a:t>
            </a:fld>
            <a:endParaRPr lang="en-US" dirty="0"/>
          </a:p>
        </p:txBody>
      </p:sp>
    </p:spTree>
    <p:extLst>
      <p:ext uri="{BB962C8B-B14F-4D97-AF65-F5344CB8AC3E}">
        <p14:creationId xmlns:p14="http://schemas.microsoft.com/office/powerpoint/2010/main" val="1700458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46</a:t>
            </a:fld>
            <a:endParaRPr lang="en-US" dirty="0"/>
          </a:p>
        </p:txBody>
      </p:sp>
    </p:spTree>
    <p:extLst>
      <p:ext uri="{BB962C8B-B14F-4D97-AF65-F5344CB8AC3E}">
        <p14:creationId xmlns:p14="http://schemas.microsoft.com/office/powerpoint/2010/main" val="1286320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47</a:t>
            </a:fld>
            <a:endParaRPr lang="en-US" dirty="0"/>
          </a:p>
        </p:txBody>
      </p:sp>
    </p:spTree>
    <p:extLst>
      <p:ext uri="{BB962C8B-B14F-4D97-AF65-F5344CB8AC3E}">
        <p14:creationId xmlns:p14="http://schemas.microsoft.com/office/powerpoint/2010/main" val="3793621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48</a:t>
            </a:fld>
            <a:endParaRPr lang="en-US" dirty="0"/>
          </a:p>
        </p:txBody>
      </p:sp>
    </p:spTree>
    <p:extLst>
      <p:ext uri="{BB962C8B-B14F-4D97-AF65-F5344CB8AC3E}">
        <p14:creationId xmlns:p14="http://schemas.microsoft.com/office/powerpoint/2010/main" val="1893925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49</a:t>
            </a:fld>
            <a:endParaRPr lang="en-US" dirty="0"/>
          </a:p>
        </p:txBody>
      </p:sp>
    </p:spTree>
    <p:extLst>
      <p:ext uri="{BB962C8B-B14F-4D97-AF65-F5344CB8AC3E}">
        <p14:creationId xmlns:p14="http://schemas.microsoft.com/office/powerpoint/2010/main" val="724612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50</a:t>
            </a:fld>
            <a:endParaRPr lang="en-US" dirty="0"/>
          </a:p>
        </p:txBody>
      </p:sp>
    </p:spTree>
    <p:extLst>
      <p:ext uri="{BB962C8B-B14F-4D97-AF65-F5344CB8AC3E}">
        <p14:creationId xmlns:p14="http://schemas.microsoft.com/office/powerpoint/2010/main" val="99191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51</a:t>
            </a:fld>
            <a:endParaRPr lang="en-US" dirty="0"/>
          </a:p>
        </p:txBody>
      </p:sp>
    </p:spTree>
    <p:extLst>
      <p:ext uri="{BB962C8B-B14F-4D97-AF65-F5344CB8AC3E}">
        <p14:creationId xmlns:p14="http://schemas.microsoft.com/office/powerpoint/2010/main" val="3580134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52</a:t>
            </a:fld>
            <a:endParaRPr lang="en-US" dirty="0"/>
          </a:p>
        </p:txBody>
      </p:sp>
    </p:spTree>
    <p:extLst>
      <p:ext uri="{BB962C8B-B14F-4D97-AF65-F5344CB8AC3E}">
        <p14:creationId xmlns:p14="http://schemas.microsoft.com/office/powerpoint/2010/main" val="380159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https://www.thesun.co.uk/wp-content/uploads/2016/07/nintchdbpict000255744918.jpg</a:t>
            </a:r>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10</a:t>
            </a:fld>
            <a:endParaRPr lang="en-US" dirty="0"/>
          </a:p>
        </p:txBody>
      </p:sp>
    </p:spTree>
    <p:extLst>
      <p:ext uri="{BB962C8B-B14F-4D97-AF65-F5344CB8AC3E}">
        <p14:creationId xmlns:p14="http://schemas.microsoft.com/office/powerpoint/2010/main" val="2927953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53</a:t>
            </a:fld>
            <a:endParaRPr lang="en-US" dirty="0"/>
          </a:p>
        </p:txBody>
      </p:sp>
    </p:spTree>
    <p:extLst>
      <p:ext uri="{BB962C8B-B14F-4D97-AF65-F5344CB8AC3E}">
        <p14:creationId xmlns:p14="http://schemas.microsoft.com/office/powerpoint/2010/main" val="1036296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54</a:t>
            </a:fld>
            <a:endParaRPr lang="en-US"/>
          </a:p>
        </p:txBody>
      </p:sp>
    </p:spTree>
    <p:extLst>
      <p:ext uri="{BB962C8B-B14F-4D97-AF65-F5344CB8AC3E}">
        <p14:creationId xmlns:p14="http://schemas.microsoft.com/office/powerpoint/2010/main" val="300156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55</a:t>
            </a:fld>
            <a:endParaRPr lang="en-US"/>
          </a:p>
        </p:txBody>
      </p:sp>
    </p:spTree>
    <p:extLst>
      <p:ext uri="{BB962C8B-B14F-4D97-AF65-F5344CB8AC3E}">
        <p14:creationId xmlns:p14="http://schemas.microsoft.com/office/powerpoint/2010/main" val="854834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56</a:t>
            </a:fld>
            <a:endParaRPr lang="en-US"/>
          </a:p>
        </p:txBody>
      </p:sp>
    </p:spTree>
    <p:extLst>
      <p:ext uri="{BB962C8B-B14F-4D97-AF65-F5344CB8AC3E}">
        <p14:creationId xmlns:p14="http://schemas.microsoft.com/office/powerpoint/2010/main" val="854834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57</a:t>
            </a:fld>
            <a:endParaRPr lang="en-US"/>
          </a:p>
        </p:txBody>
      </p:sp>
    </p:spTree>
    <p:extLst>
      <p:ext uri="{BB962C8B-B14F-4D97-AF65-F5344CB8AC3E}">
        <p14:creationId xmlns:p14="http://schemas.microsoft.com/office/powerpoint/2010/main" val="2644117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CB7C16C-36D4-49BC-A026-72EF61CA55EA}" type="slidenum">
              <a:rPr lang="en-US" smtClean="0"/>
              <a:t>58</a:t>
            </a:fld>
            <a:endParaRPr lang="en-US"/>
          </a:p>
        </p:txBody>
      </p:sp>
    </p:spTree>
    <p:extLst>
      <p:ext uri="{BB962C8B-B14F-4D97-AF65-F5344CB8AC3E}">
        <p14:creationId xmlns:p14="http://schemas.microsoft.com/office/powerpoint/2010/main" val="2636845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4271824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175071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18</a:t>
            </a:fld>
            <a:endParaRPr lang="en-US" dirty="0"/>
          </a:p>
        </p:txBody>
      </p:sp>
    </p:spTree>
    <p:extLst>
      <p:ext uri="{BB962C8B-B14F-4D97-AF65-F5344CB8AC3E}">
        <p14:creationId xmlns:p14="http://schemas.microsoft.com/office/powerpoint/2010/main" val="210330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r>
              <a:rPr lang="en-US" b="0" dirty="0"/>
              <a:t>Add recently</a:t>
            </a:r>
            <a:r>
              <a:rPr lang="en-US" b="0" baseline="0" dirty="0"/>
              <a:t> </a:t>
            </a:r>
            <a:r>
              <a:rPr lang="en-US" b="0" baseline="0"/>
              <a:t>used chart</a:t>
            </a: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19</a:t>
            </a:fld>
            <a:endParaRPr lang="en-US" dirty="0"/>
          </a:p>
        </p:txBody>
      </p:sp>
    </p:spTree>
    <p:extLst>
      <p:ext uri="{BB962C8B-B14F-4D97-AF65-F5344CB8AC3E}">
        <p14:creationId xmlns:p14="http://schemas.microsoft.com/office/powerpoint/2010/main" val="214589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20</a:t>
            </a:fld>
            <a:endParaRPr lang="en-US" dirty="0"/>
          </a:p>
        </p:txBody>
      </p:sp>
    </p:spTree>
    <p:extLst>
      <p:ext uri="{BB962C8B-B14F-4D97-AF65-F5344CB8AC3E}">
        <p14:creationId xmlns:p14="http://schemas.microsoft.com/office/powerpoint/2010/main" val="354122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21</a:t>
            </a:fld>
            <a:endParaRPr lang="en-US" dirty="0"/>
          </a:p>
        </p:txBody>
      </p:sp>
    </p:spTree>
    <p:extLst>
      <p:ext uri="{BB962C8B-B14F-4D97-AF65-F5344CB8AC3E}">
        <p14:creationId xmlns:p14="http://schemas.microsoft.com/office/powerpoint/2010/main" val="317313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defTabSz="915772">
              <a:defRPr/>
            </a:pPr>
            <a:endParaRPr lang="en-US" b="0" dirty="0"/>
          </a:p>
        </p:txBody>
      </p:sp>
      <p:sp>
        <p:nvSpPr>
          <p:cNvPr id="4" name="Date Placeholder 3"/>
          <p:cNvSpPr>
            <a:spLocks noGrp="1"/>
          </p:cNvSpPr>
          <p:nvPr>
            <p:ph type="dt" idx="10"/>
          </p:nvPr>
        </p:nvSpPr>
        <p:spPr>
          <a:xfrm>
            <a:off x="3971183" y="0"/>
            <a:ext cx="3037628" cy="464184"/>
          </a:xfrm>
          <a:prstGeom prst="rect">
            <a:avLst/>
          </a:prstGeom>
        </p:spPr>
        <p:txBody>
          <a:bodyPr lIns="91577" tIns="45789" rIns="91577" bIns="45789"/>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22</a:t>
            </a:fld>
            <a:endParaRPr lang="en-US" dirty="0"/>
          </a:p>
        </p:txBody>
      </p:sp>
    </p:spTree>
    <p:extLst>
      <p:ext uri="{BB962C8B-B14F-4D97-AF65-F5344CB8AC3E}">
        <p14:creationId xmlns:p14="http://schemas.microsoft.com/office/powerpoint/2010/main" val="1434301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80"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jhutcherson\AppData\Local\Microsoft\Windows\Temporary Internet Files\Content.Outlook\KLC5BGKJ\iStock_000076994993_Full_rev.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9144000" cy="4983480"/>
          </a:xfrm>
          <a:prstGeom prst="rect">
            <a:avLst/>
          </a:prstGeom>
          <a:noFill/>
          <a:extLst>
            <a:ext uri="{909E8E84-426E-40DD-AFC4-6F175D3DCCD1}">
              <a14:hiddenFill xmlns:a14="http://schemas.microsoft.com/office/drawing/2010/main">
                <a:solidFill>
                  <a:srgbClr val="FFFFFF"/>
                </a:solidFill>
              </a14:hiddenFill>
            </a:ext>
          </a:extLst>
        </p:spPr>
      </p:pic>
      <p:sp>
        <p:nvSpPr>
          <p:cNvPr id="5" name="Snip Single Corner Rectangle 4"/>
          <p:cNvSpPr/>
          <p:nvPr userDrawn="1"/>
        </p:nvSpPr>
        <p:spPr>
          <a:xfrm rot="5400000">
            <a:off x="2658836" y="-2658836"/>
            <a:ext cx="3826328" cy="9144002"/>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 name="Text Placeholder 5"/>
          <p:cNvSpPr>
            <a:spLocks noGrp="1"/>
          </p:cNvSpPr>
          <p:nvPr>
            <p:ph type="body" sz="quarter" idx="10" hasCustomPrompt="1"/>
          </p:nvPr>
        </p:nvSpPr>
        <p:spPr>
          <a:xfrm>
            <a:off x="525780" y="746125"/>
            <a:ext cx="7521575" cy="1417955"/>
          </a:xfrm>
          <a:prstGeom prst="rect">
            <a:avLst/>
          </a:prstGeom>
        </p:spPr>
        <p:txBody>
          <a:bodyPr>
            <a:normAutofit/>
          </a:bodyPr>
          <a:lstStyle>
            <a:lvl1pPr marL="0" indent="0">
              <a:buNone/>
              <a:defRPr sz="4400" baseline="0">
                <a:solidFill>
                  <a:schemeClr val="tx1"/>
                </a:solidFill>
              </a:defRPr>
            </a:lvl1pPr>
          </a:lstStyle>
          <a:p>
            <a:pPr lvl="0"/>
            <a:r>
              <a:rPr lang="en-US" sz="4400" dirty="0"/>
              <a:t>Edit Title</a:t>
            </a:r>
          </a:p>
          <a:p>
            <a:pPr lvl="0"/>
            <a:endParaRPr lang="en-US" sz="4400" dirty="0"/>
          </a:p>
        </p:txBody>
      </p:sp>
      <p:sp>
        <p:nvSpPr>
          <p:cNvPr id="10" name="Text Placeholder 9"/>
          <p:cNvSpPr>
            <a:spLocks noGrp="1"/>
          </p:cNvSpPr>
          <p:nvPr>
            <p:ph type="body" sz="quarter" idx="12" hasCustomPrompt="1"/>
          </p:nvPr>
        </p:nvSpPr>
        <p:spPr>
          <a:xfrm>
            <a:off x="533400" y="2286000"/>
            <a:ext cx="4846638" cy="1028700"/>
          </a:xfrm>
          <a:prstGeom prst="rect">
            <a:avLst/>
          </a:prstGeom>
        </p:spPr>
        <p:txBody>
          <a:bodyPr>
            <a:normAutofit/>
          </a:bodyPr>
          <a:lstStyle>
            <a:lvl1pPr marL="0" indent="0">
              <a:buNone/>
              <a:defRPr sz="2000" baseline="0">
                <a:solidFill>
                  <a:schemeClr val="tx1"/>
                </a:solidFill>
              </a:defRPr>
            </a:lvl1pPr>
          </a:lstStyle>
          <a:p>
            <a:pPr lvl="0"/>
            <a:r>
              <a:rPr lang="en-US" dirty="0"/>
              <a:t>Edit Subtitle/Author</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264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ider Slide 5">
    <p:spTree>
      <p:nvGrpSpPr>
        <p:cNvPr id="1" name=""/>
        <p:cNvGrpSpPr/>
        <p:nvPr/>
      </p:nvGrpSpPr>
      <p:grpSpPr>
        <a:xfrm>
          <a:off x="0" y="0"/>
          <a:ext cx="0" cy="0"/>
          <a:chOff x="0" y="0"/>
          <a:chExt cx="0" cy="0"/>
        </a:xfrm>
      </p:grpSpPr>
      <p:pic>
        <p:nvPicPr>
          <p:cNvPr id="12290" name="Picture 2" descr="Y:\Images\Stock Photos\Getty Royalty-free Website ONLY\GettyImages-476804951.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36"/>
          <a:stretch/>
        </p:blipFill>
        <p:spPr bwMode="auto">
          <a:xfrm>
            <a:off x="-7201" y="-7201"/>
            <a:ext cx="9151201" cy="4989601"/>
          </a:xfrm>
          <a:prstGeom prst="rect">
            <a:avLst/>
          </a:prstGeom>
          <a:noFill/>
          <a:extLst>
            <a:ext uri="{909E8E84-426E-40DD-AFC4-6F175D3DCCD1}">
              <a14:hiddenFill xmlns:a14="http://schemas.microsoft.com/office/drawing/2010/main">
                <a:solidFill>
                  <a:srgbClr val="FFFFFF"/>
                </a:solidFill>
              </a14:hiddenFill>
            </a:ext>
          </a:extLst>
        </p:spPr>
      </p:pic>
      <p:sp>
        <p:nvSpPr>
          <p:cNvPr id="6" name="Snip Single Corner Rectangle 5"/>
          <p:cNvSpPr/>
          <p:nvPr userDrawn="1"/>
        </p:nvSpPr>
        <p:spPr>
          <a:xfrm rot="16200000">
            <a:off x="4720999" y="-444273"/>
            <a:ext cx="3369129" cy="5476875"/>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5" name="Text Placeholder 2"/>
          <p:cNvSpPr>
            <a:spLocks noGrp="1"/>
          </p:cNvSpPr>
          <p:nvPr>
            <p:ph type="body" sz="quarter" idx="10" hasCustomPrompt="1"/>
          </p:nvPr>
        </p:nvSpPr>
        <p:spPr>
          <a:xfrm>
            <a:off x="4268788" y="101346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689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76131"/>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te Blue Solid Divider">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7048800" y="4622400"/>
            <a:ext cx="1936800" cy="308501"/>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8" name="Picture 8" descr="C:\Users\jhutcherson\Pictures\Untitled-4.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
            <a:ext cx="9144000" cy="4930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434340" y="1748271"/>
            <a:ext cx="6850901" cy="1495794"/>
          </a:xfrm>
          <a:prstGeom prst="rect">
            <a:avLst/>
          </a:prstGeom>
          <a:solidFill>
            <a:schemeClr val="bg1">
              <a:alpha val="0"/>
            </a:schemeClr>
          </a:solidFill>
        </p:spPr>
        <p:txBody>
          <a:bodyPr anchor="ctr" anchorCtr="0">
            <a:normAutofit/>
          </a:bodyPr>
          <a:lstStyle>
            <a:lvl1pPr>
              <a:defRPr sz="4400" baseline="0">
                <a:solidFill>
                  <a:schemeClr val="tx2"/>
                </a:solidFill>
              </a:defRPr>
            </a:lvl1pPr>
          </a:lstStyle>
          <a:p>
            <a:r>
              <a:rPr lang="en-US" dirty="0"/>
              <a:t>Click to edit divider slide title  </a:t>
            </a:r>
          </a:p>
        </p:txBody>
      </p:sp>
    </p:spTree>
    <p:extLst>
      <p:ext uri="{BB962C8B-B14F-4D97-AF65-F5344CB8AC3E}">
        <p14:creationId xmlns:p14="http://schemas.microsoft.com/office/powerpoint/2010/main" val="361029671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Solid Divider">
    <p:bg>
      <p:bgPr>
        <a:solidFill>
          <a:schemeClr val="accent5"/>
        </a:solidFill>
        <a:effectLst/>
      </p:bgPr>
    </p:bg>
    <p:spTree>
      <p:nvGrpSpPr>
        <p:cNvPr id="1" name=""/>
        <p:cNvGrpSpPr/>
        <p:nvPr/>
      </p:nvGrpSpPr>
      <p:grpSpPr>
        <a:xfrm>
          <a:off x="0" y="0"/>
          <a:ext cx="0" cy="0"/>
          <a:chOff x="0" y="0"/>
          <a:chExt cx="0" cy="0"/>
        </a:xfrm>
      </p:grpSpPr>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7621"/>
            <a:ext cx="9144000" cy="4923280"/>
          </a:xfrm>
          <a:prstGeom prst="rect">
            <a:avLst/>
          </a:prstGeom>
          <a:noFill/>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7048800" y="4622400"/>
            <a:ext cx="1936800" cy="308501"/>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3" name="Title 1"/>
          <p:cNvSpPr>
            <a:spLocks noGrp="1"/>
          </p:cNvSpPr>
          <p:nvPr>
            <p:ph type="title" hasCustomPrompt="1"/>
          </p:nvPr>
        </p:nvSpPr>
        <p:spPr>
          <a:xfrm>
            <a:off x="449580" y="1748271"/>
            <a:ext cx="6850901" cy="1495794"/>
          </a:xfrm>
          <a:prstGeom prst="rect">
            <a:avLst/>
          </a:prstGeom>
          <a:solidFill>
            <a:schemeClr val="accent5">
              <a:alpha val="0"/>
            </a:schemeClr>
          </a:solidFill>
        </p:spPr>
        <p:txBody>
          <a:bodyPr anchor="ctr" anchorCtr="0">
            <a:normAutofit/>
          </a:bodyPr>
          <a:lstStyle>
            <a:lvl1pPr>
              <a:defRPr sz="4400" baseline="0">
                <a:solidFill>
                  <a:schemeClr val="tx2"/>
                </a:solidFill>
              </a:defRPr>
            </a:lvl1pPr>
          </a:lstStyle>
          <a:p>
            <a:r>
              <a:rPr lang="en-US" dirty="0"/>
              <a:t>Click to edit divider slide title  </a:t>
            </a:r>
          </a:p>
        </p:txBody>
      </p:sp>
    </p:spTree>
    <p:extLst>
      <p:ext uri="{BB962C8B-B14F-4D97-AF65-F5344CB8AC3E}">
        <p14:creationId xmlns:p14="http://schemas.microsoft.com/office/powerpoint/2010/main" val="7677021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Gray Solid Divider">
    <p:bg>
      <p:bgPr>
        <a:solidFill>
          <a:schemeClr val="bg2"/>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7048800" y="4622400"/>
            <a:ext cx="1936800" cy="308501"/>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1"/>
            <a:ext cx="9144000" cy="4930901"/>
          </a:xfrm>
          <a:prstGeom prst="rect">
            <a:avLst/>
          </a:prstGeom>
          <a:noFill/>
        </p:spPr>
      </p:pic>
      <p:sp>
        <p:nvSpPr>
          <p:cNvPr id="3" name="Title 1"/>
          <p:cNvSpPr>
            <a:spLocks noGrp="1"/>
          </p:cNvSpPr>
          <p:nvPr>
            <p:ph type="title" hasCustomPrompt="1"/>
          </p:nvPr>
        </p:nvSpPr>
        <p:spPr>
          <a:xfrm>
            <a:off x="403860" y="1748271"/>
            <a:ext cx="6850901" cy="1495794"/>
          </a:xfrm>
          <a:prstGeom prst="rect">
            <a:avLst/>
          </a:prstGeom>
          <a:solidFill>
            <a:schemeClr val="bg2">
              <a:alpha val="0"/>
            </a:schemeClr>
          </a:solidFill>
        </p:spPr>
        <p:txBody>
          <a:bodyPr anchor="ctr" anchorCtr="0">
            <a:normAutofit/>
          </a:bodyPr>
          <a:lstStyle>
            <a:lvl1pPr>
              <a:defRPr sz="4400" baseline="0">
                <a:solidFill>
                  <a:schemeClr val="tx2"/>
                </a:solidFill>
              </a:defRPr>
            </a:lvl1pPr>
          </a:lstStyle>
          <a:p>
            <a:r>
              <a:rPr lang="en-US" dirty="0"/>
              <a:t>Click to edit divider slide title  </a:t>
            </a:r>
          </a:p>
        </p:txBody>
      </p:sp>
    </p:spTree>
    <p:extLst>
      <p:ext uri="{BB962C8B-B14F-4D97-AF65-F5344CB8AC3E}">
        <p14:creationId xmlns:p14="http://schemas.microsoft.com/office/powerpoint/2010/main" val="342821352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te Blue Blank">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766847"/>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te Blue Title Only">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Tree>
    <p:extLst>
      <p:ext uri="{BB962C8B-B14F-4D97-AF65-F5344CB8AC3E}">
        <p14:creationId xmlns:p14="http://schemas.microsoft.com/office/powerpoint/2010/main" val="339473355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te Blue Title w/Subhea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0"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3145930488"/>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 Blue Single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half" idx="1" hasCustomPrompt="1"/>
          </p:nvPr>
        </p:nvSpPr>
        <p:spPr>
          <a:xfrm>
            <a:off x="274320" y="1287780"/>
            <a:ext cx="7924386" cy="319278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5"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2519267861"/>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te Blue 2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sz="half" idx="13"/>
          </p:nvPr>
        </p:nvSpPr>
        <p:spPr>
          <a:xfrm>
            <a:off x="274320" y="1280160"/>
            <a:ext cx="3840480" cy="3200400"/>
          </a:xfrm>
          <a:prstGeom prst="rect">
            <a:avLst/>
          </a:prstGeom>
        </p:spPr>
        <p:txBody>
          <a:bodyPr/>
          <a:lstStyle/>
          <a:p>
            <a:endParaRPr lang="en-US"/>
          </a:p>
        </p:txBody>
      </p:sp>
      <p:sp>
        <p:nvSpPr>
          <p:cNvPr id="14" name="Content Placeholder 6"/>
          <p:cNvSpPr>
            <a:spLocks noGrp="1"/>
          </p:cNvSpPr>
          <p:nvPr>
            <p:ph sz="half" idx="14"/>
          </p:nvPr>
        </p:nvSpPr>
        <p:spPr>
          <a:xfrm>
            <a:off x="4389120" y="1280160"/>
            <a:ext cx="3840480" cy="3200400"/>
          </a:xfrm>
          <a:prstGeom prst="rect">
            <a:avLst/>
          </a:prstGeom>
        </p:spPr>
        <p:txBody>
          <a:bodyPr/>
          <a:lstStyle/>
          <a:p>
            <a:endParaRPr lang="en-US"/>
          </a:p>
        </p:txBody>
      </p:sp>
      <p:sp>
        <p:nvSpPr>
          <p:cNvPr id="15"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8"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3939531637"/>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53"/>
            <a:ext cx="9144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7775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361477" name="Text Placeholder 12"/>
          <p:cNvSpPr>
            <a:spLocks noGrp="1"/>
          </p:cNvSpPr>
          <p:nvPr>
            <p:ph type="subTitle" idx="1"/>
          </p:nvPr>
        </p:nvSpPr>
        <p:spPr>
          <a:xfrm>
            <a:off x="274320" y="2252133"/>
            <a:ext cx="5200791" cy="307777"/>
          </a:xfrm>
          <a:prstGeom prst="rect">
            <a:avLst/>
          </a:prstGeo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a:t>Click to edit Master subtitle style</a:t>
            </a:r>
            <a:endParaRPr lang="en-US" dirty="0"/>
          </a:p>
        </p:txBody>
      </p:sp>
      <p:pic>
        <p:nvPicPr>
          <p:cNvPr id="31748" name="Picture 4" descr="\\nfs-atl\secureworks\_PUBLIC_\Marketing\Graphics\Logos\Dell SecureWorks\Dell_SecureWorks_logo_sans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2861" y="4537709"/>
            <a:ext cx="1179576" cy="3931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hutcherson\AppData\Local\Microsoft\Windows\Temporary Internet Files\Content.Outlook\KLC5BGKJ\iStock_000049750428_Full_rev (2).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342" y="0"/>
            <a:ext cx="9149341" cy="4976949"/>
          </a:xfrm>
          <a:prstGeom prst="rect">
            <a:avLst/>
          </a:prstGeom>
          <a:noFill/>
          <a:extLst>
            <a:ext uri="{909E8E84-426E-40DD-AFC4-6F175D3DCCD1}">
              <a14:hiddenFill xmlns:a14="http://schemas.microsoft.com/office/drawing/2010/main">
                <a:solidFill>
                  <a:srgbClr val="FFFFFF"/>
                </a:solidFill>
              </a14:hiddenFill>
            </a:ext>
          </a:extLst>
        </p:spPr>
      </p:pic>
      <p:sp>
        <p:nvSpPr>
          <p:cNvPr id="4" name="Snip Single Corner Rectangle 3"/>
          <p:cNvSpPr/>
          <p:nvPr userDrawn="1"/>
        </p:nvSpPr>
        <p:spPr>
          <a:xfrm rot="5400000">
            <a:off x="1002846"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3" name="Text Placeholder 2"/>
          <p:cNvSpPr>
            <a:spLocks noGrp="1"/>
          </p:cNvSpPr>
          <p:nvPr>
            <p:ph type="body" sz="quarter" idx="10" hasCustomPrompt="1"/>
          </p:nvPr>
        </p:nvSpPr>
        <p:spPr>
          <a:xfrm>
            <a:off x="295275" y="121920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36913"/>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Blue Title Only">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5786"/>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Tree>
    <p:extLst>
      <p:ext uri="{BB962C8B-B14F-4D97-AF65-F5344CB8AC3E}">
        <p14:creationId xmlns:p14="http://schemas.microsoft.com/office/powerpoint/2010/main" val="1532885023"/>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Blue Title w/Subhea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0"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689807855"/>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One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5786"/>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half" idx="1" hasCustomPrompt="1"/>
          </p:nvPr>
        </p:nvSpPr>
        <p:spPr>
          <a:xfrm>
            <a:off x="274320" y="1287780"/>
            <a:ext cx="7924386" cy="319278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4"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3864475489"/>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 2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1"/>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sz="half" idx="13"/>
          </p:nvPr>
        </p:nvSpPr>
        <p:spPr>
          <a:xfrm>
            <a:off x="274320" y="1280160"/>
            <a:ext cx="3840480" cy="3200400"/>
          </a:xfrm>
          <a:prstGeom prst="rect">
            <a:avLst/>
          </a:prstGeom>
        </p:spPr>
        <p:txBody>
          <a:bodyPr/>
          <a:lstStyle/>
          <a:p>
            <a:endParaRPr lang="en-US"/>
          </a:p>
        </p:txBody>
      </p:sp>
      <p:sp>
        <p:nvSpPr>
          <p:cNvPr id="14" name="Content Placeholder 6"/>
          <p:cNvSpPr>
            <a:spLocks noGrp="1"/>
          </p:cNvSpPr>
          <p:nvPr>
            <p:ph sz="half" idx="14"/>
          </p:nvPr>
        </p:nvSpPr>
        <p:spPr>
          <a:xfrm>
            <a:off x="4389120" y="1280160"/>
            <a:ext cx="3840480" cy="3200400"/>
          </a:xfrm>
          <a:prstGeom prst="rect">
            <a:avLst/>
          </a:prstGeom>
        </p:spPr>
        <p:txBody>
          <a:bodyPr/>
          <a:lstStyle/>
          <a:p>
            <a:endParaRPr lang="en-US"/>
          </a:p>
        </p:txBody>
      </p:sp>
      <p:sp>
        <p:nvSpPr>
          <p:cNvPr id="15"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7"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41087959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te Gray Blank">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0"/>
            <a:ext cx="9144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8394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te Gray Title Only">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Tree>
    <p:extLst>
      <p:ext uri="{BB962C8B-B14F-4D97-AF65-F5344CB8AC3E}">
        <p14:creationId xmlns:p14="http://schemas.microsoft.com/office/powerpoint/2010/main" val="1423402277"/>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te Gray Title w/Subhea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0"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83176659"/>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te Gray Single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half" idx="1" hasCustomPrompt="1"/>
          </p:nvPr>
        </p:nvSpPr>
        <p:spPr>
          <a:xfrm>
            <a:off x="274320" y="1287780"/>
            <a:ext cx="7924386" cy="319278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4"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579298648"/>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te Gray 2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945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sz="half" idx="13"/>
          </p:nvPr>
        </p:nvSpPr>
        <p:spPr>
          <a:xfrm>
            <a:off x="274320" y="1280160"/>
            <a:ext cx="3840480" cy="3200400"/>
          </a:xfrm>
          <a:prstGeom prst="rect">
            <a:avLst/>
          </a:prstGeom>
        </p:spPr>
        <p:txBody>
          <a:bodyPr/>
          <a:lstStyle/>
          <a:p>
            <a:endParaRPr lang="en-US"/>
          </a:p>
        </p:txBody>
      </p:sp>
      <p:sp>
        <p:nvSpPr>
          <p:cNvPr id="14" name="Content Placeholder 6"/>
          <p:cNvSpPr>
            <a:spLocks noGrp="1"/>
          </p:cNvSpPr>
          <p:nvPr>
            <p:ph sz="half" idx="14"/>
          </p:nvPr>
        </p:nvSpPr>
        <p:spPr>
          <a:xfrm>
            <a:off x="4389120" y="1280160"/>
            <a:ext cx="3840480" cy="3200400"/>
          </a:xfrm>
          <a:prstGeom prst="rect">
            <a:avLst/>
          </a:prstGeom>
        </p:spPr>
        <p:txBody>
          <a:bodyPr/>
          <a:lstStyle/>
          <a:p>
            <a:endParaRPr lang="en-US"/>
          </a:p>
        </p:txBody>
      </p:sp>
      <p:sp>
        <p:nvSpPr>
          <p:cNvPr id="15"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7"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2862530123"/>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Blank">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0"/>
            <a:ext cx="9144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9643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122" name="Picture 2" descr="Y:\Website\2015 Website Rebuild\Imagery\Stock Originals\iStock_000062713222_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4976949"/>
          </a:xfrm>
          <a:prstGeom prst="rect">
            <a:avLst/>
          </a:prstGeom>
          <a:noFill/>
          <a:extLst>
            <a:ext uri="{909E8E84-426E-40DD-AFC4-6F175D3DCCD1}">
              <a14:hiddenFill xmlns:a14="http://schemas.microsoft.com/office/drawing/2010/main">
                <a:solidFill>
                  <a:srgbClr val="FFFFFF"/>
                </a:solidFill>
              </a14:hiddenFill>
            </a:ext>
          </a:extLst>
        </p:spPr>
      </p:pic>
      <p:sp>
        <p:nvSpPr>
          <p:cNvPr id="5" name="Snip Single Corner Rectangle 4"/>
          <p:cNvSpPr/>
          <p:nvPr userDrawn="1"/>
        </p:nvSpPr>
        <p:spPr>
          <a:xfrm rot="5400000">
            <a:off x="1012371"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 name="Text Placeholder 2"/>
          <p:cNvSpPr>
            <a:spLocks noGrp="1"/>
          </p:cNvSpPr>
          <p:nvPr>
            <p:ph type="body" sz="quarter" idx="10" hasCustomPrompt="1"/>
          </p:nvPr>
        </p:nvSpPr>
        <p:spPr>
          <a:xfrm>
            <a:off x="295275" y="121920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93344"/>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Title Only">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Tree>
    <p:extLst>
      <p:ext uri="{BB962C8B-B14F-4D97-AF65-F5344CB8AC3E}">
        <p14:creationId xmlns:p14="http://schemas.microsoft.com/office/powerpoint/2010/main" val="4126688862"/>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Title w/Subhea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0"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151209030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One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half" idx="1" hasCustomPrompt="1"/>
          </p:nvPr>
        </p:nvSpPr>
        <p:spPr>
          <a:xfrm>
            <a:off x="274320" y="1287780"/>
            <a:ext cx="7924386" cy="319278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4"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181531227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 Two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accent5"/>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sz="half" idx="13"/>
          </p:nvPr>
        </p:nvSpPr>
        <p:spPr>
          <a:xfrm>
            <a:off x="274320" y="1280160"/>
            <a:ext cx="3840480" cy="3200400"/>
          </a:xfrm>
          <a:prstGeom prst="rect">
            <a:avLst/>
          </a:prstGeom>
        </p:spPr>
        <p:txBody>
          <a:bodyPr/>
          <a:lstStyle/>
          <a:p>
            <a:endParaRPr lang="en-US"/>
          </a:p>
        </p:txBody>
      </p:sp>
      <p:sp>
        <p:nvSpPr>
          <p:cNvPr id="14" name="Content Placeholder 6"/>
          <p:cNvSpPr>
            <a:spLocks noGrp="1"/>
          </p:cNvSpPr>
          <p:nvPr>
            <p:ph sz="half" idx="14"/>
          </p:nvPr>
        </p:nvSpPr>
        <p:spPr>
          <a:xfrm>
            <a:off x="4389120" y="1280160"/>
            <a:ext cx="3840480" cy="3200400"/>
          </a:xfrm>
          <a:prstGeom prst="rect">
            <a:avLst/>
          </a:prstGeom>
        </p:spPr>
        <p:txBody>
          <a:bodyPr/>
          <a:lstStyle/>
          <a:p>
            <a:endParaRPr lang="en-US"/>
          </a:p>
        </p:txBody>
      </p:sp>
      <p:sp>
        <p:nvSpPr>
          <p:cNvPr id="15"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7"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405993359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ay Blank">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0"/>
            <a:ext cx="91440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84124"/>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Gray Title">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5786"/>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Tree>
    <p:extLst>
      <p:ext uri="{BB962C8B-B14F-4D97-AF65-F5344CB8AC3E}">
        <p14:creationId xmlns:p14="http://schemas.microsoft.com/office/powerpoint/2010/main" val="42841372"/>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Gray Title w/Subhead">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8"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2738219617"/>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Gray One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sz="half" idx="1" hasCustomPrompt="1"/>
          </p:nvPr>
        </p:nvSpPr>
        <p:spPr>
          <a:xfrm>
            <a:off x="274320" y="1287780"/>
            <a:ext cx="7924386" cy="3192780"/>
          </a:xfrm>
          <a:prstGeom prst="rect">
            <a:avLst/>
          </a:prstGeo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p:txBody>
      </p:sp>
      <p:sp>
        <p:nvSpPr>
          <p:cNvPr id="6"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0"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4285247462"/>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Gray Two Column">
    <p:bg>
      <p:bgPr>
        <a:solidFill>
          <a:schemeClr val="tx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838200"/>
          </a:xfrm>
          <a:prstGeom prst="rect">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9" name="Picture 8" descr="C:\Users\jhutcherson\Pictures\Untitled-4.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83704"/>
          <a:stretch/>
        </p:blipFill>
        <p:spPr bwMode="auto">
          <a:xfrm>
            <a:off x="1" y="-1834"/>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sz="half" idx="13"/>
          </p:nvPr>
        </p:nvSpPr>
        <p:spPr>
          <a:xfrm>
            <a:off x="274320" y="1280160"/>
            <a:ext cx="3840480" cy="3200400"/>
          </a:xfrm>
          <a:prstGeom prst="rect">
            <a:avLst/>
          </a:prstGeom>
        </p:spPr>
        <p:txBody>
          <a:bodyPr/>
          <a:lstStyle/>
          <a:p>
            <a:endParaRPr lang="en-US"/>
          </a:p>
        </p:txBody>
      </p:sp>
      <p:sp>
        <p:nvSpPr>
          <p:cNvPr id="14" name="Content Placeholder 6"/>
          <p:cNvSpPr>
            <a:spLocks noGrp="1"/>
          </p:cNvSpPr>
          <p:nvPr>
            <p:ph sz="half" idx="14"/>
          </p:nvPr>
        </p:nvSpPr>
        <p:spPr>
          <a:xfrm>
            <a:off x="4389120" y="1280160"/>
            <a:ext cx="3840480" cy="3200400"/>
          </a:xfrm>
          <a:prstGeom prst="rect">
            <a:avLst/>
          </a:prstGeom>
        </p:spPr>
        <p:txBody>
          <a:bodyPr/>
          <a:lstStyle/>
          <a:p>
            <a:endParaRPr lang="en-US"/>
          </a:p>
        </p:txBody>
      </p:sp>
      <p:sp>
        <p:nvSpPr>
          <p:cNvPr id="15" name="Title 5"/>
          <p:cNvSpPr>
            <a:spLocks noGrp="1"/>
          </p:cNvSpPr>
          <p:nvPr>
            <p:ph type="title" hasCustomPrompt="1"/>
          </p:nvPr>
        </p:nvSpPr>
        <p:spPr>
          <a:xfrm>
            <a:off x="255270" y="243840"/>
            <a:ext cx="7930595" cy="640080"/>
          </a:xfrm>
          <a:prstGeom prst="rect">
            <a:avLst/>
          </a:prstGeom>
        </p:spPr>
        <p:txBody>
          <a:bodyPr>
            <a:normAutofit/>
          </a:bodyPr>
          <a:lstStyle>
            <a:lvl1pPr>
              <a:defRPr sz="2800">
                <a:solidFill>
                  <a:schemeClr val="tx1"/>
                </a:solidFill>
              </a:defRPr>
            </a:lvl1pPr>
          </a:lstStyle>
          <a:p>
            <a:r>
              <a:rPr lang="en-US" dirty="0"/>
              <a:t>Click to edit title</a:t>
            </a:r>
          </a:p>
        </p:txBody>
      </p:sp>
      <p:sp>
        <p:nvSpPr>
          <p:cNvPr id="12" name="Text Placeholder 6"/>
          <p:cNvSpPr>
            <a:spLocks noGrp="1"/>
          </p:cNvSpPr>
          <p:nvPr>
            <p:ph type="body" sz="quarter" idx="10" hasCustomPrompt="1"/>
          </p:nvPr>
        </p:nvSpPr>
        <p:spPr>
          <a:xfrm>
            <a:off x="295275" y="845185"/>
            <a:ext cx="7934325" cy="366713"/>
          </a:xfrm>
          <a:prstGeom prst="rect">
            <a:avLst/>
          </a:prstGeom>
        </p:spPr>
        <p:txBody>
          <a:bodyPr>
            <a:normAutofit/>
          </a:bodyPr>
          <a:lstStyle>
            <a:lvl1pPr marL="0" indent="0">
              <a:buNone/>
              <a:defRPr sz="2000">
                <a:solidFill>
                  <a:schemeClr val="bg2"/>
                </a:solidFill>
              </a:defRPr>
            </a:lvl1pPr>
          </a:lstStyle>
          <a:p>
            <a:pPr lvl="0"/>
            <a:r>
              <a:rPr lang="en-US" dirty="0"/>
              <a:t>Click to edit subhead</a:t>
            </a:r>
          </a:p>
        </p:txBody>
      </p:sp>
    </p:spTree>
    <p:extLst>
      <p:ext uri="{BB962C8B-B14F-4D97-AF65-F5344CB8AC3E}">
        <p14:creationId xmlns:p14="http://schemas.microsoft.com/office/powerpoint/2010/main" val="391947660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8194" name="Picture 2" descr="Y:\Images\Stock Photos\Getty Royalty-free Website ONLY\GettyImages-453535405_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4001" cy="4976949"/>
          </a:xfrm>
          <a:prstGeom prst="rect">
            <a:avLst/>
          </a:prstGeom>
          <a:noFill/>
          <a:extLst>
            <a:ext uri="{909E8E84-426E-40DD-AFC4-6F175D3DCCD1}">
              <a14:hiddenFill xmlns:a14="http://schemas.microsoft.com/office/drawing/2010/main">
                <a:solidFill>
                  <a:srgbClr val="FFFFFF"/>
                </a:solidFill>
              </a14:hiddenFill>
            </a:ext>
          </a:extLst>
        </p:spPr>
      </p:pic>
      <p:sp>
        <p:nvSpPr>
          <p:cNvPr id="5" name="Snip Single Corner Rectangle 4"/>
          <p:cNvSpPr/>
          <p:nvPr userDrawn="1"/>
        </p:nvSpPr>
        <p:spPr>
          <a:xfrm rot="5400000">
            <a:off x="1012371"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 name="Text Placeholder 2"/>
          <p:cNvSpPr>
            <a:spLocks noGrp="1"/>
          </p:cNvSpPr>
          <p:nvPr>
            <p:ph type="body" sz="quarter" idx="10" hasCustomPrompt="1"/>
          </p:nvPr>
        </p:nvSpPr>
        <p:spPr>
          <a:xfrm>
            <a:off x="295275" y="121920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6681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11266" name="Picture 2" descr="Y:\Images\Stock Photos\Getty Royalty-free Website ONLY\iStock_000068245819_Larg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4001" cy="4976949"/>
          </a:xfrm>
          <a:prstGeom prst="rect">
            <a:avLst/>
          </a:prstGeom>
          <a:noFill/>
          <a:extLst>
            <a:ext uri="{909E8E84-426E-40DD-AFC4-6F175D3DCCD1}">
              <a14:hiddenFill xmlns:a14="http://schemas.microsoft.com/office/drawing/2010/main">
                <a:solidFill>
                  <a:srgbClr val="FFFFFF"/>
                </a:solidFill>
              </a14:hiddenFill>
            </a:ext>
          </a:extLst>
        </p:spPr>
      </p:pic>
      <p:sp>
        <p:nvSpPr>
          <p:cNvPr id="5" name="Snip Single Corner Rectangle 4"/>
          <p:cNvSpPr/>
          <p:nvPr userDrawn="1"/>
        </p:nvSpPr>
        <p:spPr>
          <a:xfrm rot="5400000">
            <a:off x="1012371"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6" name="Text Placeholder 2"/>
          <p:cNvSpPr>
            <a:spLocks noGrp="1"/>
          </p:cNvSpPr>
          <p:nvPr>
            <p:ph type="body" sz="quarter" idx="10" hasCustomPrompt="1"/>
          </p:nvPr>
        </p:nvSpPr>
        <p:spPr>
          <a:xfrm>
            <a:off x="295275" y="121920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9690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ople Divider Slide 1">
    <p:spTree>
      <p:nvGrpSpPr>
        <p:cNvPr id="1" name=""/>
        <p:cNvGrpSpPr/>
        <p:nvPr/>
      </p:nvGrpSpPr>
      <p:grpSpPr>
        <a:xfrm>
          <a:off x="0" y="0"/>
          <a:ext cx="0" cy="0"/>
          <a:chOff x="0" y="0"/>
          <a:chExt cx="0" cy="0"/>
        </a:xfrm>
      </p:grpSpPr>
      <p:pic>
        <p:nvPicPr>
          <p:cNvPr id="4" name="Picture 3" descr="C:\Users\jhutcherson\Documents\Logos\SWRX - Logo - White\png\logo_SWRX_white_400x120.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04800" y="4375076"/>
            <a:ext cx="1828800" cy="548640"/>
          </a:xfrm>
          <a:prstGeom prst="rect">
            <a:avLst/>
          </a:prstGeom>
          <a:noFill/>
          <a:extLst>
            <a:ext uri="{909E8E84-426E-40DD-AFC4-6F175D3DCCD1}">
              <a14:hiddenFill xmlns:a14="http://schemas.microsoft.com/office/drawing/2010/main">
                <a:solidFill>
                  <a:srgbClr val="FFFFFF"/>
                </a:solidFill>
              </a14:hiddenFill>
            </a:ext>
          </a:extLst>
        </p:spPr>
      </p:pic>
      <p:sp>
        <p:nvSpPr>
          <p:cNvPr id="5" name="Snip Single Corner Rectangle 4"/>
          <p:cNvSpPr/>
          <p:nvPr userDrawn="1"/>
        </p:nvSpPr>
        <p:spPr>
          <a:xfrm rot="5400000">
            <a:off x="1012371"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pic>
        <p:nvPicPr>
          <p:cNvPr id="4098" name="Picture 2" descr="Y:\Website\2015 Website Rebuild\Imagery\Stock Originals\iStock_000063280745_Medium.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1"/>
            <a:ext cx="9144002" cy="4976948"/>
          </a:xfrm>
          <a:prstGeom prst="rect">
            <a:avLst/>
          </a:prstGeom>
          <a:noFill/>
          <a:extLst>
            <a:ext uri="{909E8E84-426E-40DD-AFC4-6F175D3DCCD1}">
              <a14:hiddenFill xmlns:a14="http://schemas.microsoft.com/office/drawing/2010/main">
                <a:solidFill>
                  <a:srgbClr val="FFFFFF"/>
                </a:solidFill>
              </a14:hiddenFill>
            </a:ext>
          </a:extLst>
        </p:spPr>
      </p:pic>
      <p:sp>
        <p:nvSpPr>
          <p:cNvPr id="8" name="Snip Single Corner Rectangle 7"/>
          <p:cNvSpPr/>
          <p:nvPr userDrawn="1"/>
        </p:nvSpPr>
        <p:spPr>
          <a:xfrm rot="16200000">
            <a:off x="4720999" y="-444273"/>
            <a:ext cx="3369129" cy="5476875"/>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0" name="Text Placeholder 2"/>
          <p:cNvSpPr>
            <a:spLocks noGrp="1"/>
          </p:cNvSpPr>
          <p:nvPr>
            <p:ph type="body" sz="quarter" idx="10" hasCustomPrompt="1"/>
          </p:nvPr>
        </p:nvSpPr>
        <p:spPr>
          <a:xfrm>
            <a:off x="4268788" y="101346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0187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ople Divider Slide 2">
    <p:spTree>
      <p:nvGrpSpPr>
        <p:cNvPr id="1" name=""/>
        <p:cNvGrpSpPr/>
        <p:nvPr/>
      </p:nvGrpSpPr>
      <p:grpSpPr>
        <a:xfrm>
          <a:off x="0" y="0"/>
          <a:ext cx="0" cy="0"/>
          <a:chOff x="0" y="0"/>
          <a:chExt cx="0" cy="0"/>
        </a:xfrm>
      </p:grpSpPr>
      <p:pic>
        <p:nvPicPr>
          <p:cNvPr id="7170" name="Picture 2" descr="Y:\Images\Stock Photos\Getty Royalty-free Website ONLY\GettyImages-482178901_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4976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
        <p:nvSpPr>
          <p:cNvPr id="7" name="Snip Single Corner Rectangle 6"/>
          <p:cNvSpPr/>
          <p:nvPr userDrawn="1"/>
        </p:nvSpPr>
        <p:spPr>
          <a:xfrm rot="5400000">
            <a:off x="1012371" y="-157843"/>
            <a:ext cx="2971800" cy="4996543"/>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9" name="Text Placeholder 2"/>
          <p:cNvSpPr>
            <a:spLocks noGrp="1"/>
          </p:cNvSpPr>
          <p:nvPr>
            <p:ph type="body" sz="quarter" idx="11" hasCustomPrompt="1"/>
          </p:nvPr>
        </p:nvSpPr>
        <p:spPr>
          <a:xfrm>
            <a:off x="295275" y="121920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spTree>
    <p:extLst>
      <p:ext uri="{BB962C8B-B14F-4D97-AF65-F5344CB8AC3E}">
        <p14:creationId xmlns:p14="http://schemas.microsoft.com/office/powerpoint/2010/main" val="18008550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ople Divider Slide 3">
    <p:spTree>
      <p:nvGrpSpPr>
        <p:cNvPr id="1" name=""/>
        <p:cNvGrpSpPr/>
        <p:nvPr/>
      </p:nvGrpSpPr>
      <p:grpSpPr>
        <a:xfrm>
          <a:off x="0" y="0"/>
          <a:ext cx="0" cy="0"/>
          <a:chOff x="0" y="0"/>
          <a:chExt cx="0" cy="0"/>
        </a:xfrm>
      </p:grpSpPr>
      <p:pic>
        <p:nvPicPr>
          <p:cNvPr id="9218" name="Picture 2" descr="Y:\Images\Stock Photos\Getty Royalty-free Website ONLY\GettyImages-508065613_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4982400"/>
          </a:xfrm>
          <a:prstGeom prst="rect">
            <a:avLst/>
          </a:prstGeom>
          <a:noFill/>
          <a:extLst>
            <a:ext uri="{909E8E84-426E-40DD-AFC4-6F175D3DCCD1}">
              <a14:hiddenFill xmlns:a14="http://schemas.microsoft.com/office/drawing/2010/main">
                <a:solidFill>
                  <a:srgbClr val="FFFFFF"/>
                </a:solidFill>
              </a14:hiddenFill>
            </a:ext>
          </a:extLst>
        </p:spPr>
      </p:pic>
      <p:sp>
        <p:nvSpPr>
          <p:cNvPr id="6" name="Snip Single Corner Rectangle 5"/>
          <p:cNvSpPr/>
          <p:nvPr userDrawn="1"/>
        </p:nvSpPr>
        <p:spPr>
          <a:xfrm rot="16200000">
            <a:off x="4720999" y="-444273"/>
            <a:ext cx="3369129" cy="5476875"/>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5" name="Text Placeholder 2"/>
          <p:cNvSpPr>
            <a:spLocks noGrp="1"/>
          </p:cNvSpPr>
          <p:nvPr>
            <p:ph type="body" sz="quarter" idx="10" hasCustomPrompt="1"/>
          </p:nvPr>
        </p:nvSpPr>
        <p:spPr>
          <a:xfrm>
            <a:off x="4268788" y="101346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0431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Divider Slide 4">
    <p:spTree>
      <p:nvGrpSpPr>
        <p:cNvPr id="1" name=""/>
        <p:cNvGrpSpPr/>
        <p:nvPr/>
      </p:nvGrpSpPr>
      <p:grpSpPr>
        <a:xfrm>
          <a:off x="0" y="0"/>
          <a:ext cx="0" cy="0"/>
          <a:chOff x="0" y="0"/>
          <a:chExt cx="0" cy="0"/>
        </a:xfrm>
      </p:grpSpPr>
      <p:pic>
        <p:nvPicPr>
          <p:cNvPr id="10242" name="Picture 2" descr="Y:\Images\Stock Photos\Getty Royalty-free Website ONLY\iStock_000055748222_Large.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9144002" cy="4982400"/>
          </a:xfrm>
          <a:prstGeom prst="rect">
            <a:avLst/>
          </a:prstGeom>
          <a:noFill/>
          <a:extLst>
            <a:ext uri="{909E8E84-426E-40DD-AFC4-6F175D3DCCD1}">
              <a14:hiddenFill xmlns:a14="http://schemas.microsoft.com/office/drawing/2010/main">
                <a:solidFill>
                  <a:srgbClr val="FFFFFF"/>
                </a:solidFill>
              </a14:hiddenFill>
            </a:ext>
          </a:extLst>
        </p:spPr>
      </p:pic>
      <p:sp>
        <p:nvSpPr>
          <p:cNvPr id="6" name="Snip Single Corner Rectangle 5"/>
          <p:cNvSpPr/>
          <p:nvPr userDrawn="1"/>
        </p:nvSpPr>
        <p:spPr>
          <a:xfrm rot="16200000">
            <a:off x="4720999" y="-444273"/>
            <a:ext cx="3369129" cy="5476875"/>
          </a:xfrm>
          <a:prstGeom prst="snip1Rect">
            <a:avLst/>
          </a:prstGeom>
          <a:solidFill>
            <a:schemeClr val="bg1">
              <a:alpha val="82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5" name="Text Placeholder 2"/>
          <p:cNvSpPr>
            <a:spLocks noGrp="1"/>
          </p:cNvSpPr>
          <p:nvPr>
            <p:ph type="body" sz="quarter" idx="10" hasCustomPrompt="1"/>
          </p:nvPr>
        </p:nvSpPr>
        <p:spPr>
          <a:xfrm>
            <a:off x="4268788" y="1013460"/>
            <a:ext cx="4273550" cy="1951038"/>
          </a:xfrm>
          <a:prstGeom prst="rect">
            <a:avLst/>
          </a:prstGeom>
        </p:spPr>
        <p:txBody>
          <a:bodyPr>
            <a:normAutofit/>
          </a:bodyPr>
          <a:lstStyle>
            <a:lvl1pPr marL="0" indent="0">
              <a:buNone/>
              <a:defRPr sz="4400" baseline="0">
                <a:solidFill>
                  <a:schemeClr val="tx1"/>
                </a:solidFill>
              </a:defRPr>
            </a:lvl1pPr>
          </a:lstStyle>
          <a:p>
            <a:pPr lvl="0"/>
            <a:r>
              <a:rPr lang="en-US" dirty="0"/>
              <a:t>Divider Slide Title</a:t>
            </a: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90500" y="4379518"/>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9846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0" y="4956556"/>
            <a:ext cx="9144000" cy="186944"/>
          </a:xfrm>
          <a:prstGeom prst="rect">
            <a:avLst/>
          </a:prstGeom>
          <a:solidFill>
            <a:srgbClr val="AAAAAA"/>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a:solidFill>
                <a:schemeClr val="tx2"/>
              </a:solidFill>
              <a:latin typeface="+mn-lt"/>
            </a:endParaRPr>
          </a:p>
        </p:txBody>
      </p:sp>
      <p:sp>
        <p:nvSpPr>
          <p:cNvPr id="14" name="TextBox 13"/>
          <p:cNvSpPr txBox="1"/>
          <p:nvPr/>
        </p:nvSpPr>
        <p:spPr>
          <a:xfrm>
            <a:off x="8770620" y="4738004"/>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a:solidFill>
                <a:schemeClr val="bg2">
                  <a:lumMod val="50000"/>
                  <a:lumOff val="50000"/>
                </a:schemeClr>
              </a:solidFill>
              <a:latin typeface="+mn-lt"/>
              <a:ea typeface="+mn-ea"/>
              <a:cs typeface="+mn-cs"/>
            </a:endParaRPr>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8/8/2017</a:t>
            </a:fld>
            <a:endParaRPr lang="en-US" sz="900" dirty="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8/8/2017</a:t>
            </a:fld>
            <a:endParaRPr lang="en-US" sz="900" dirty="0">
              <a:solidFill>
                <a:schemeClr val="bg2">
                  <a:lumMod val="50000"/>
                  <a:lumOff val="50000"/>
                </a:schemeClr>
              </a:solidFill>
              <a:latin typeface="+mn-lt"/>
            </a:endParaRPr>
          </a:p>
        </p:txBody>
      </p:sp>
      <p:sp>
        <p:nvSpPr>
          <p:cNvPr id="6" name="fc"/>
          <p:cNvSpPr txBox="1"/>
          <p:nvPr userDrawn="1"/>
        </p:nvSpPr>
        <p:spPr>
          <a:xfrm>
            <a:off x="-1" y="4956556"/>
            <a:ext cx="9144000" cy="216982"/>
          </a:xfrm>
          <a:prstGeom prst="rect">
            <a:avLst/>
          </a:prstGeom>
          <a:noFill/>
        </p:spPr>
        <p:txBody>
          <a:bodyPr vert="horz" wrap="none" rtlCol="0">
            <a:spAutoFit/>
          </a:bodyPr>
          <a:lstStyle/>
          <a:p>
            <a:pPr algn="ctr">
              <a:lnSpc>
                <a:spcPct val="90000"/>
              </a:lnSpc>
              <a:spcBef>
                <a:spcPts val="600"/>
              </a:spcBef>
              <a:spcAft>
                <a:spcPts val="0"/>
              </a:spcAft>
              <a:buClr>
                <a:schemeClr val="bg1"/>
              </a:buClr>
            </a:pPr>
            <a:endParaRPr lang="en-US" sz="900" b="0" i="0" u="none" baseline="0" dirty="0">
              <a:solidFill>
                <a:srgbClr val="1F497D"/>
              </a:solidFill>
              <a:latin typeface="arial unicode ms" panose="020B0604020202020204" pitchFamily="34" charset="-128"/>
            </a:endParaRPr>
          </a:p>
        </p:txBody>
      </p:sp>
      <p:cxnSp>
        <p:nvCxnSpPr>
          <p:cNvPr id="20" name="Straight Connector 19"/>
          <p:cNvCxnSpPr/>
          <p:nvPr userDrawn="1"/>
        </p:nvCxnSpPr>
        <p:spPr>
          <a:xfrm>
            <a:off x="8675370" y="4668281"/>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userDrawn="1"/>
        </p:nvPicPr>
        <p:blipFill>
          <a:blip r:embed="rId40">
            <a:extLst>
              <a:ext uri="{28A0092B-C50C-407E-A947-70E740481C1C}">
                <a14:useLocalDpi xmlns:a14="http://schemas.microsoft.com/office/drawing/2010/main" val="0"/>
              </a:ext>
            </a:extLst>
          </a:blip>
          <a:stretch>
            <a:fillRect/>
          </a:stretch>
        </p:blipFill>
        <p:spPr bwMode="auto">
          <a:xfrm>
            <a:off x="6932676" y="4475916"/>
            <a:ext cx="1837943" cy="55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392" r:id="rId1"/>
    <p:sldLayoutId id="2147484366" r:id="rId2"/>
    <p:sldLayoutId id="2147484394" r:id="rId3"/>
    <p:sldLayoutId id="2147484397" r:id="rId4"/>
    <p:sldLayoutId id="2147484400" r:id="rId5"/>
    <p:sldLayoutId id="2147484393" r:id="rId6"/>
    <p:sldLayoutId id="2147484396" r:id="rId7"/>
    <p:sldLayoutId id="2147484398" r:id="rId8"/>
    <p:sldLayoutId id="2147484399" r:id="rId9"/>
    <p:sldLayoutId id="2147484401" r:id="rId10"/>
    <p:sldLayoutId id="2147484403" r:id="rId11"/>
    <p:sldLayoutId id="2147484412" r:id="rId12"/>
    <p:sldLayoutId id="2147484415" r:id="rId13"/>
    <p:sldLayoutId id="2147484419" r:id="rId14"/>
    <p:sldLayoutId id="2147484422" r:id="rId15"/>
    <p:sldLayoutId id="2147484421" r:id="rId16"/>
    <p:sldLayoutId id="2147484410" r:id="rId17"/>
    <p:sldLayoutId id="2147484420" r:id="rId18"/>
    <p:sldLayoutId id="2147484414" r:id="rId19"/>
    <p:sldLayoutId id="2147484424" r:id="rId20"/>
    <p:sldLayoutId id="2147484425" r:id="rId21"/>
    <p:sldLayoutId id="2147484426" r:id="rId22"/>
    <p:sldLayoutId id="2147484427" r:id="rId23"/>
    <p:sldLayoutId id="2147484411" r:id="rId24"/>
    <p:sldLayoutId id="2147484428" r:id="rId25"/>
    <p:sldLayoutId id="2147484429" r:id="rId26"/>
    <p:sldLayoutId id="2147484430" r:id="rId27"/>
    <p:sldLayoutId id="2147484431" r:id="rId28"/>
    <p:sldLayoutId id="2147484413" r:id="rId29"/>
    <p:sldLayoutId id="2147484432" r:id="rId30"/>
    <p:sldLayoutId id="2147484433" r:id="rId31"/>
    <p:sldLayoutId id="2147484434" r:id="rId32"/>
    <p:sldLayoutId id="2147484435" r:id="rId33"/>
    <p:sldLayoutId id="2147484416" r:id="rId34"/>
    <p:sldLayoutId id="2147484436" r:id="rId35"/>
    <p:sldLayoutId id="2147484437" r:id="rId36"/>
    <p:sldLayoutId id="2147484438" r:id="rId37"/>
    <p:sldLayoutId id="2147484439" r:id="rId38"/>
  </p:sldLayoutIdLst>
  <p:transition spd="med">
    <p:wipe dir="r"/>
  </p:transition>
  <p:hf hdr="0" ftr="0" dt="0"/>
  <p:txStyles>
    <p:titleStyle>
      <a:lvl1pPr algn="l" rtl="0" eaLnBrk="1" fontAlgn="base" hangingPunct="1">
        <a:lnSpc>
          <a:spcPct val="90000"/>
        </a:lnSpc>
        <a:spcBef>
          <a:spcPct val="0"/>
        </a:spcBef>
        <a:spcAft>
          <a:spcPct val="0"/>
        </a:spcAft>
        <a:defRPr sz="24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ctf.ekoparty.org/" TargetMode="External"/><Relationship Id="rId2" Type="http://schemas.openxmlformats.org/officeDocument/2006/relationships/hyperlink" Target="https://legitbs.net/" TargetMode="External"/><Relationship Id="rId1" Type="http://schemas.openxmlformats.org/officeDocument/2006/relationships/slideLayout" Target="../slideLayouts/slideLayout17.xml"/><Relationship Id="rId4" Type="http://schemas.openxmlformats.org/officeDocument/2006/relationships/hyperlink" Target="http://ctf.hitcon.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zardus/ctf-tools" TargetMode="External"/><Relationship Id="rId2" Type="http://schemas.openxmlformats.org/officeDocument/2006/relationships/hyperlink" Target="https://ctftime.org/"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ww.doyler.net/"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1.xml"/><Relationship Id="rId5" Type="http://schemas.openxmlformats.org/officeDocument/2006/relationships/tags" Target="../tags/tag6.xml"/><Relationship Id="rId10" Type="http://schemas.openxmlformats.org/officeDocument/2006/relationships/slideLayout" Target="../slideLayouts/slideLayout19.xml"/><Relationship Id="rId4" Type="http://schemas.openxmlformats.org/officeDocument/2006/relationships/tags" Target="../tags/tag5.xml"/><Relationship Id="rId9"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ctf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CTFs – Not Just for Halo</a:t>
            </a:r>
          </a:p>
          <a:p>
            <a:r>
              <a:rPr lang="en-US" sz="1900" dirty="0"/>
              <a:t>Gamification of Information Security and Other Buzzwords</a:t>
            </a:r>
          </a:p>
        </p:txBody>
      </p:sp>
      <p:sp>
        <p:nvSpPr>
          <p:cNvPr id="3" name="Text Placeholder 2"/>
          <p:cNvSpPr>
            <a:spLocks noGrp="1"/>
          </p:cNvSpPr>
          <p:nvPr>
            <p:ph type="body" sz="quarter" idx="12"/>
          </p:nvPr>
        </p:nvSpPr>
        <p:spPr/>
        <p:txBody>
          <a:bodyPr/>
          <a:lstStyle/>
          <a:p>
            <a:r>
              <a:rPr lang="en-US" dirty="0"/>
              <a:t>Ray Doyle (@</a:t>
            </a:r>
            <a:r>
              <a:rPr lang="en-US" dirty="0" err="1"/>
              <a:t>doylersec</a:t>
            </a:r>
            <a:r>
              <a:rPr lang="en-US" dirty="0"/>
              <a:t>)</a:t>
            </a:r>
          </a:p>
          <a:p>
            <a:r>
              <a:rPr lang="en-US" dirty="0"/>
              <a:t>Clayton Dorsey (@</a:t>
            </a:r>
            <a:r>
              <a:rPr lang="en-US" dirty="0" err="1"/>
              <a:t>claytondorsey</a:t>
            </a:r>
            <a:r>
              <a:rPr lang="en-US" dirty="0"/>
              <a:t>)</a:t>
            </a:r>
          </a:p>
        </p:txBody>
      </p:sp>
    </p:spTree>
    <p:extLst>
      <p:ext uri="{BB962C8B-B14F-4D97-AF65-F5344CB8AC3E}">
        <p14:creationId xmlns:p14="http://schemas.microsoft.com/office/powerpoint/2010/main" val="1190303627"/>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do CTFs?</a:t>
            </a:r>
          </a:p>
        </p:txBody>
      </p:sp>
      <p:sp>
        <p:nvSpPr>
          <p:cNvPr id="8" name="Text Placeholder 7"/>
          <p:cNvSpPr>
            <a:spLocks noGrp="1"/>
          </p:cNvSpPr>
          <p:nvPr>
            <p:ph type="body" sz="quarter" idx="10"/>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5E9C8193-23AC-4681-AD15-DD2E065A497A}"/>
              </a:ext>
            </a:extLst>
          </p:cNvPr>
          <p:cNvPicPr>
            <a:picLocks noGrp="1" noChangeAspect="1"/>
          </p:cNvPicPr>
          <p:nvPr>
            <p:ph sz="half" idx="1"/>
          </p:nvPr>
        </p:nvPicPr>
        <p:blipFill>
          <a:blip r:embed="rId3"/>
          <a:stretch>
            <a:fillRect/>
          </a:stretch>
        </p:blipFill>
        <p:spPr>
          <a:xfrm>
            <a:off x="2013281" y="1287463"/>
            <a:ext cx="4447513" cy="3192462"/>
          </a:xfrm>
          <a:prstGeom prst="rect">
            <a:avLst/>
          </a:prstGeom>
        </p:spPr>
      </p:pic>
    </p:spTree>
    <p:extLst>
      <p:ext uri="{BB962C8B-B14F-4D97-AF65-F5344CB8AC3E}">
        <p14:creationId xmlns:p14="http://schemas.microsoft.com/office/powerpoint/2010/main" val="409891210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r>
              <a:rPr lang="en-US" sz="2400" dirty="0"/>
              <a:t>Closest thing to hacking / </a:t>
            </a:r>
            <a:r>
              <a:rPr lang="en-US" sz="2400" dirty="0" err="1"/>
              <a:t>pentesting</a:t>
            </a:r>
            <a:r>
              <a:rPr lang="en-US" sz="2400" dirty="0"/>
              <a:t> for many people</a:t>
            </a:r>
          </a:p>
          <a:p>
            <a:r>
              <a:rPr lang="en-US" sz="2400" dirty="0"/>
              <a:t>Gain experience with tools</a:t>
            </a:r>
          </a:p>
          <a:p>
            <a:r>
              <a:rPr lang="en-US" sz="2400" dirty="0"/>
              <a:t>Hone skills, learn new ones</a:t>
            </a:r>
          </a:p>
          <a:p>
            <a:r>
              <a:rPr lang="en-US" sz="2400" dirty="0"/>
              <a:t>Competition is fun, motivating, aggravating</a:t>
            </a:r>
          </a:p>
          <a:p>
            <a:r>
              <a:rPr lang="en-US" sz="2400" dirty="0"/>
              <a:t>Meet new people, potential employers or co-workers</a:t>
            </a:r>
          </a:p>
          <a:p>
            <a:r>
              <a:rPr lang="en-US" sz="2400" dirty="0"/>
              <a:t>CTFs as part of job interviews</a:t>
            </a:r>
          </a:p>
        </p:txBody>
      </p:sp>
      <p:sp>
        <p:nvSpPr>
          <p:cNvPr id="6" name="Title 5"/>
          <p:cNvSpPr>
            <a:spLocks noGrp="1"/>
          </p:cNvSpPr>
          <p:nvPr>
            <p:ph type="title"/>
          </p:nvPr>
        </p:nvSpPr>
        <p:spPr/>
        <p:txBody>
          <a:bodyPr/>
          <a:lstStyle/>
          <a:p>
            <a:r>
              <a:rPr lang="en-US" dirty="0"/>
              <a:t>Why do CTFs?</a:t>
            </a:r>
          </a:p>
        </p:txBody>
      </p:sp>
      <p:sp>
        <p:nvSpPr>
          <p:cNvPr id="8" name="Text Placeholder 7"/>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3809687132"/>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r>
              <a:rPr lang="en-US" sz="1800" dirty="0"/>
              <a:t>DEFCON </a:t>
            </a:r>
          </a:p>
          <a:p>
            <a:pPr lvl="1"/>
            <a:r>
              <a:rPr lang="en-US" sz="1600" dirty="0"/>
              <a:t>DEFCON CTF - </a:t>
            </a:r>
            <a:r>
              <a:rPr lang="en-US" sz="1600" dirty="0">
                <a:hlinkClick r:id="rId2"/>
              </a:rPr>
              <a:t>https://legitbs.net/</a:t>
            </a:r>
            <a:endParaRPr lang="en-US" sz="1600" dirty="0"/>
          </a:p>
          <a:p>
            <a:pPr lvl="1"/>
            <a:r>
              <a:rPr lang="en-US" sz="1600" dirty="0" err="1"/>
              <a:t>OpenCTF</a:t>
            </a:r>
            <a:r>
              <a:rPr lang="en-US" sz="1600" dirty="0"/>
              <a:t> (note: was cancelled in 2017)</a:t>
            </a:r>
          </a:p>
          <a:p>
            <a:r>
              <a:rPr lang="en-US" sz="1800" dirty="0" err="1"/>
              <a:t>Derbycon</a:t>
            </a:r>
            <a:r>
              <a:rPr lang="en-US" sz="1800" dirty="0"/>
              <a:t> CTF </a:t>
            </a:r>
          </a:p>
          <a:p>
            <a:r>
              <a:rPr lang="en-US" sz="1800" dirty="0"/>
              <a:t>CSAW CTF (good for beginners)</a:t>
            </a:r>
          </a:p>
          <a:p>
            <a:r>
              <a:rPr lang="en-US" sz="1800" dirty="0"/>
              <a:t>Upcoming</a:t>
            </a:r>
          </a:p>
          <a:p>
            <a:pPr lvl="1"/>
            <a:r>
              <a:rPr lang="en-US" sz="1600" dirty="0"/>
              <a:t>EKOPARTY CTF - </a:t>
            </a:r>
            <a:r>
              <a:rPr lang="en-US" sz="1600" dirty="0">
                <a:hlinkClick r:id="rId3"/>
              </a:rPr>
              <a:t>https://ctf.ekoparty.org/</a:t>
            </a:r>
            <a:endParaRPr lang="en-US" sz="1600" dirty="0"/>
          </a:p>
          <a:p>
            <a:pPr lvl="1"/>
            <a:r>
              <a:rPr lang="en-US" sz="1600" dirty="0"/>
              <a:t>HITCON CTF - </a:t>
            </a:r>
            <a:r>
              <a:rPr lang="en-US" sz="1600" dirty="0">
                <a:hlinkClick r:id="rId4"/>
              </a:rPr>
              <a:t>http://ctf.hitcon.</a:t>
            </a:r>
            <a:r>
              <a:rPr lang="en-US" sz="1600">
                <a:hlinkClick r:id="rId4"/>
              </a:rPr>
              <a:t>org/</a:t>
            </a:r>
            <a:endParaRPr lang="en-US" sz="1600"/>
          </a:p>
          <a:p>
            <a:pPr lvl="1"/>
            <a:endParaRPr lang="en-US" sz="1600" dirty="0"/>
          </a:p>
          <a:p>
            <a:pPr lvl="1"/>
            <a:r>
              <a:rPr lang="en-US" sz="1600" dirty="0"/>
              <a:t>CTF at </a:t>
            </a:r>
            <a:r>
              <a:rPr lang="en-US" sz="1600" dirty="0" err="1"/>
              <a:t>BSides</a:t>
            </a:r>
            <a:r>
              <a:rPr lang="en-US" sz="1600" dirty="0"/>
              <a:t> Manchester?!</a:t>
            </a:r>
          </a:p>
          <a:p>
            <a:pPr lvl="1"/>
            <a:endParaRPr lang="en-US" dirty="0"/>
          </a:p>
        </p:txBody>
      </p:sp>
      <p:sp>
        <p:nvSpPr>
          <p:cNvPr id="6" name="Title 5"/>
          <p:cNvSpPr>
            <a:spLocks noGrp="1"/>
          </p:cNvSpPr>
          <p:nvPr>
            <p:ph type="title"/>
          </p:nvPr>
        </p:nvSpPr>
        <p:spPr/>
        <p:txBody>
          <a:bodyPr/>
          <a:lstStyle/>
          <a:p>
            <a:r>
              <a:rPr lang="en-US" dirty="0"/>
              <a:t>Popular/Upcoming CTFs</a:t>
            </a:r>
          </a:p>
        </p:txBody>
      </p:sp>
      <p:sp>
        <p:nvSpPr>
          <p:cNvPr id="8" name="Text Placeholder 7"/>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73213111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20000"/>
          </a:bodyPr>
          <a:lstStyle/>
          <a:p>
            <a:r>
              <a:rPr lang="en-US" sz="2000" dirty="0">
                <a:hlinkClick r:id="rId2"/>
              </a:rPr>
              <a:t>ctftime.org </a:t>
            </a:r>
            <a:r>
              <a:rPr lang="en-US" sz="2000" dirty="0"/>
              <a:t>- Great for finding upcoming CTFs, challenge writeups, and scoring teams</a:t>
            </a:r>
          </a:p>
          <a:p>
            <a:r>
              <a:rPr lang="en-US" sz="2000" dirty="0">
                <a:hlinkClick r:id="rId3"/>
              </a:rPr>
              <a:t>https://www.doyler.net/security-not-included/ctf-resources</a:t>
            </a:r>
          </a:p>
          <a:p>
            <a:r>
              <a:rPr lang="en-US" sz="2000" dirty="0">
                <a:hlinkClick r:id="rId3"/>
              </a:rPr>
              <a:t>github.com/</a:t>
            </a:r>
            <a:r>
              <a:rPr lang="en-US" sz="2000" dirty="0" err="1">
                <a:hlinkClick r:id="rId3"/>
              </a:rPr>
              <a:t>zardus</a:t>
            </a:r>
            <a:r>
              <a:rPr lang="en-US" sz="2000" dirty="0">
                <a:hlinkClick r:id="rId3"/>
              </a:rPr>
              <a:t>/</a:t>
            </a:r>
            <a:r>
              <a:rPr lang="en-US" sz="2000" dirty="0" err="1">
                <a:hlinkClick r:id="rId3"/>
              </a:rPr>
              <a:t>ctf</a:t>
            </a:r>
            <a:r>
              <a:rPr lang="en-US" sz="2000" dirty="0">
                <a:hlinkClick r:id="rId3"/>
              </a:rPr>
              <a:t>-tools</a:t>
            </a:r>
            <a:r>
              <a:rPr lang="en-US" sz="2000" dirty="0"/>
              <a:t> - long list of tools separated by challenge category</a:t>
            </a:r>
          </a:p>
          <a:p>
            <a:r>
              <a:rPr lang="en-US" sz="2000" dirty="0"/>
              <a:t>Practice CTFs</a:t>
            </a:r>
          </a:p>
          <a:p>
            <a:pPr lvl="1"/>
            <a:r>
              <a:rPr lang="en-US" sz="2000" dirty="0" err="1"/>
              <a:t>picoCTF</a:t>
            </a:r>
            <a:endParaRPr lang="en-US" sz="2000" dirty="0"/>
          </a:p>
          <a:p>
            <a:pPr lvl="1"/>
            <a:r>
              <a:rPr lang="en-US" sz="2000" dirty="0" err="1"/>
              <a:t>Pwn</a:t>
            </a:r>
            <a:r>
              <a:rPr lang="en-US" sz="2000" dirty="0"/>
              <a:t> Adventure – an MMO client and server you can run and hack to beat</a:t>
            </a:r>
          </a:p>
          <a:p>
            <a:r>
              <a:rPr lang="en-US" sz="2000" dirty="0"/>
              <a:t>Previous CTF writeups</a:t>
            </a:r>
          </a:p>
        </p:txBody>
      </p:sp>
      <p:sp>
        <p:nvSpPr>
          <p:cNvPr id="6" name="Title 5"/>
          <p:cNvSpPr>
            <a:spLocks noGrp="1"/>
          </p:cNvSpPr>
          <p:nvPr>
            <p:ph type="title"/>
          </p:nvPr>
        </p:nvSpPr>
        <p:spPr/>
        <p:txBody>
          <a:bodyPr/>
          <a:lstStyle/>
          <a:p>
            <a:r>
              <a:rPr lang="en-US" dirty="0"/>
              <a:t>Resources</a:t>
            </a:r>
          </a:p>
        </p:txBody>
      </p:sp>
      <p:sp>
        <p:nvSpPr>
          <p:cNvPr id="8" name="Text Placeholder 7"/>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3139207724"/>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Demo 2</a:t>
            </a:r>
          </a:p>
        </p:txBody>
      </p:sp>
      <p:sp>
        <p:nvSpPr>
          <p:cNvPr id="8" name="Text Placeholder 7"/>
          <p:cNvSpPr>
            <a:spLocks noGrp="1"/>
          </p:cNvSpPr>
          <p:nvPr>
            <p:ph type="body" sz="quarter" idx="10"/>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C954ED61-B93E-48CA-8C6A-501005B0E1DA}"/>
              </a:ext>
            </a:extLst>
          </p:cNvPr>
          <p:cNvPicPr>
            <a:picLocks noGrp="1" noChangeAspect="1"/>
          </p:cNvPicPr>
          <p:nvPr>
            <p:ph sz="half" idx="1"/>
          </p:nvPr>
        </p:nvPicPr>
        <p:blipFill>
          <a:blip r:embed="rId2"/>
          <a:stretch>
            <a:fillRect/>
          </a:stretch>
        </p:blipFill>
        <p:spPr>
          <a:xfrm>
            <a:off x="274638" y="1712157"/>
            <a:ext cx="7924800" cy="2343074"/>
          </a:xfrm>
          <a:prstGeom prst="rect">
            <a:avLst/>
          </a:prstGeom>
        </p:spPr>
      </p:pic>
    </p:spTree>
    <p:extLst>
      <p:ext uri="{BB962C8B-B14F-4D97-AF65-F5344CB8AC3E}">
        <p14:creationId xmlns:p14="http://schemas.microsoft.com/office/powerpoint/2010/main" val="394935952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33AB9-8286-4C36-B89B-888A8175AD80}"/>
              </a:ext>
            </a:extLst>
          </p:cNvPr>
          <p:cNvSpPr>
            <a:spLocks noGrp="1"/>
          </p:cNvSpPr>
          <p:nvPr>
            <p:ph type="body" sz="quarter" idx="10"/>
          </p:nvPr>
        </p:nvSpPr>
        <p:spPr/>
        <p:txBody>
          <a:bodyPr/>
          <a:lstStyle/>
          <a:p>
            <a:r>
              <a:rPr lang="en-US" dirty="0"/>
              <a:t>Questions and Answers?</a:t>
            </a:r>
          </a:p>
        </p:txBody>
      </p:sp>
    </p:spTree>
    <p:extLst>
      <p:ext uri="{BB962C8B-B14F-4D97-AF65-F5344CB8AC3E}">
        <p14:creationId xmlns:p14="http://schemas.microsoft.com/office/powerpoint/2010/main" val="373986952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54358858"/>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a:t>END</a:t>
            </a:r>
          </a:p>
        </p:txBody>
      </p:sp>
    </p:spTree>
    <p:extLst>
      <p:ext uri="{BB962C8B-B14F-4D97-AF65-F5344CB8AC3E}">
        <p14:creationId xmlns:p14="http://schemas.microsoft.com/office/powerpoint/2010/main" val="2989175892"/>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2</a:t>
            </a:r>
          </a:p>
        </p:txBody>
      </p:sp>
      <p:grpSp>
        <p:nvGrpSpPr>
          <p:cNvPr id="11" name="Group 10"/>
          <p:cNvGrpSpPr/>
          <p:nvPr/>
        </p:nvGrpSpPr>
        <p:grpSpPr>
          <a:xfrm>
            <a:off x="291513" y="974867"/>
            <a:ext cx="8591231" cy="3448162"/>
            <a:chOff x="291512" y="1299822"/>
            <a:chExt cx="8591231" cy="4597550"/>
          </a:xfrm>
        </p:grpSpPr>
        <p:sp>
          <p:nvSpPr>
            <p:cNvPr id="8" name="Tekstboks 70"/>
            <p:cNvSpPr txBox="1">
              <a:spLocks noChangeArrowheads="1"/>
            </p:cNvSpPr>
            <p:nvPr/>
          </p:nvSpPr>
          <p:spPr bwMode="auto">
            <a:xfrm>
              <a:off x="4735968" y="1838769"/>
              <a:ext cx="1168443" cy="574516"/>
            </a:xfrm>
            <a:prstGeom prst="rect">
              <a:avLst/>
            </a:prstGeom>
            <a:noFill/>
            <a:ln w="9525">
              <a:noFill/>
              <a:miter lim="800000"/>
              <a:headEnd/>
              <a:tailEnd/>
            </a:ln>
          </p:spPr>
          <p:txBody>
            <a:bodyPr wrap="square" lIns="0" tIns="0" rIns="0" bIns="0">
              <a:spAutoFit/>
            </a:bodyPr>
            <a:lstStyle/>
            <a:p>
              <a:r>
                <a:rPr lang="da-DK" sz="1400" b="1" dirty="0">
                  <a:solidFill>
                    <a:srgbClr val="151616"/>
                  </a:solidFill>
                  <a:latin typeface="Museo Sans For Dell" panose="02000000000000000000" pitchFamily="2" charset="0"/>
                </a:rPr>
                <a:t>Name</a:t>
              </a:r>
            </a:p>
            <a:p>
              <a:r>
                <a:rPr lang="da-DK" sz="1400" dirty="0">
                  <a:solidFill>
                    <a:srgbClr val="151616"/>
                  </a:solidFill>
                  <a:latin typeface="Museo Sans For Dell" panose="02000000000000000000" pitchFamily="2" charset="0"/>
                </a:rPr>
                <a:t>Posistion</a:t>
              </a:r>
            </a:p>
          </p:txBody>
        </p:sp>
        <p:pic>
          <p:nvPicPr>
            <p:cNvPr id="7" name="Billede 28" descr="dame1.emf"/>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291512" y="2947070"/>
              <a:ext cx="943837" cy="614013"/>
            </a:xfrm>
            <a:prstGeom prst="rect">
              <a:avLst/>
            </a:prstGeom>
            <a:noFill/>
            <a:ln w="9525">
              <a:noFill/>
              <a:miter lim="800000"/>
              <a:headEnd/>
              <a:tailEnd/>
            </a:ln>
          </p:spPr>
        </p:pic>
        <p:sp>
          <p:nvSpPr>
            <p:cNvPr id="13" name="Tekstboks 70"/>
            <p:cNvSpPr txBox="1">
              <a:spLocks noChangeArrowheads="1"/>
            </p:cNvSpPr>
            <p:nvPr/>
          </p:nvSpPr>
          <p:spPr bwMode="auto">
            <a:xfrm>
              <a:off x="1235122" y="3184243"/>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9" name="Billede 25" descr="man1.emf"/>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77083"/>
            <a:stretch>
              <a:fillRect/>
            </a:stretch>
          </p:blipFill>
          <p:spPr bwMode="auto">
            <a:xfrm>
              <a:off x="2125203" y="2947070"/>
              <a:ext cx="761606" cy="612648"/>
            </a:xfrm>
            <a:prstGeom prst="rect">
              <a:avLst/>
            </a:prstGeom>
            <a:noFill/>
            <a:ln w="9525">
              <a:noFill/>
              <a:miter lim="800000"/>
              <a:headEnd/>
              <a:tailEnd/>
            </a:ln>
          </p:spPr>
        </p:pic>
        <p:sp>
          <p:nvSpPr>
            <p:cNvPr id="14" name="Tekstboks 70"/>
            <p:cNvSpPr txBox="1">
              <a:spLocks noChangeArrowheads="1"/>
            </p:cNvSpPr>
            <p:nvPr/>
          </p:nvSpPr>
          <p:spPr bwMode="auto">
            <a:xfrm>
              <a:off x="2863088" y="3184243"/>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18" name="Billede 28" descr="dame1.emf"/>
            <p:cNvPicPr>
              <a:picLocks noChangeAspect="1"/>
            </p:cNvPicPr>
            <p:nvPr/>
          </p:nvPicPr>
          <p:blipFill>
            <a:blip r:embed="rId3" cstate="print">
              <a:extLst>
                <a:ext uri="{28A0092B-C50C-407E-A947-70E740481C1C}">
                  <a14:useLocalDpi xmlns:a14="http://schemas.microsoft.com/office/drawing/2010/main" val="0"/>
                </a:ext>
              </a:extLst>
            </a:blip>
            <a:srcRect b="77477"/>
            <a:stretch>
              <a:fillRect/>
            </a:stretch>
          </p:blipFill>
          <p:spPr bwMode="auto">
            <a:xfrm>
              <a:off x="3665757" y="2947070"/>
              <a:ext cx="943837" cy="614013"/>
            </a:xfrm>
            <a:prstGeom prst="rect">
              <a:avLst/>
            </a:prstGeom>
            <a:noFill/>
            <a:ln w="9525">
              <a:noFill/>
              <a:miter lim="800000"/>
              <a:headEnd/>
              <a:tailEnd/>
            </a:ln>
          </p:spPr>
        </p:pic>
        <p:sp>
          <p:nvSpPr>
            <p:cNvPr id="19" name="Tekstboks 70"/>
            <p:cNvSpPr txBox="1">
              <a:spLocks noChangeArrowheads="1"/>
            </p:cNvSpPr>
            <p:nvPr/>
          </p:nvSpPr>
          <p:spPr bwMode="auto">
            <a:xfrm>
              <a:off x="4609367" y="3184243"/>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21" name="Billede 25" descr="man1.emf"/>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b="77083"/>
            <a:stretch>
              <a:fillRect/>
            </a:stretch>
          </p:blipFill>
          <p:spPr bwMode="auto">
            <a:xfrm>
              <a:off x="5586860" y="2947070"/>
              <a:ext cx="761606" cy="612648"/>
            </a:xfrm>
            <a:prstGeom prst="rect">
              <a:avLst/>
            </a:prstGeom>
            <a:noFill/>
            <a:ln w="9525">
              <a:noFill/>
              <a:miter lim="800000"/>
              <a:headEnd/>
              <a:tailEnd/>
            </a:ln>
          </p:spPr>
        </p:pic>
        <p:sp>
          <p:nvSpPr>
            <p:cNvPr id="22" name="Tekstboks 70"/>
            <p:cNvSpPr txBox="1">
              <a:spLocks noChangeArrowheads="1"/>
            </p:cNvSpPr>
            <p:nvPr/>
          </p:nvSpPr>
          <p:spPr bwMode="auto">
            <a:xfrm>
              <a:off x="6324745" y="3184243"/>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24" name="Billede 28" descr="dame1.emf"/>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b="77477"/>
            <a:stretch>
              <a:fillRect/>
            </a:stretch>
          </p:blipFill>
          <p:spPr bwMode="auto">
            <a:xfrm>
              <a:off x="7214826" y="2947070"/>
              <a:ext cx="943837" cy="614013"/>
            </a:xfrm>
            <a:prstGeom prst="rect">
              <a:avLst/>
            </a:prstGeom>
            <a:noFill/>
            <a:ln w="9525">
              <a:noFill/>
              <a:miter lim="800000"/>
              <a:headEnd/>
              <a:tailEnd/>
            </a:ln>
          </p:spPr>
        </p:pic>
        <p:sp>
          <p:nvSpPr>
            <p:cNvPr id="25" name="Tekstboks 70"/>
            <p:cNvSpPr txBox="1">
              <a:spLocks noChangeArrowheads="1"/>
            </p:cNvSpPr>
            <p:nvPr/>
          </p:nvSpPr>
          <p:spPr bwMode="auto">
            <a:xfrm>
              <a:off x="8158436" y="3184243"/>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27" name="Billede 28" descr="dame1.emf"/>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2637204" y="3912101"/>
              <a:ext cx="667700" cy="434372"/>
            </a:xfrm>
            <a:prstGeom prst="rect">
              <a:avLst/>
            </a:prstGeom>
            <a:noFill/>
            <a:ln w="9525">
              <a:noFill/>
              <a:miter lim="800000"/>
              <a:headEnd/>
              <a:tailEnd/>
            </a:ln>
          </p:spPr>
        </p:pic>
        <p:sp>
          <p:nvSpPr>
            <p:cNvPr id="28" name="Tekstboks 70"/>
            <p:cNvSpPr txBox="1">
              <a:spLocks noChangeArrowheads="1"/>
            </p:cNvSpPr>
            <p:nvPr/>
          </p:nvSpPr>
          <p:spPr bwMode="auto">
            <a:xfrm>
              <a:off x="3285990" y="3981077"/>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38" name="Billede 28" descr="dame1.emf"/>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2637204" y="4624027"/>
              <a:ext cx="667700" cy="434372"/>
            </a:xfrm>
            <a:prstGeom prst="rect">
              <a:avLst/>
            </a:prstGeom>
            <a:noFill/>
            <a:ln w="9525">
              <a:noFill/>
              <a:miter lim="800000"/>
              <a:headEnd/>
              <a:tailEnd/>
            </a:ln>
          </p:spPr>
        </p:pic>
        <p:sp>
          <p:nvSpPr>
            <p:cNvPr id="39" name="Tekstboks 70"/>
            <p:cNvSpPr txBox="1">
              <a:spLocks noChangeArrowheads="1"/>
            </p:cNvSpPr>
            <p:nvPr/>
          </p:nvSpPr>
          <p:spPr bwMode="auto">
            <a:xfrm>
              <a:off x="3285990" y="4693004"/>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41" name="Billede 28" descr="dame1.emf"/>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2637204" y="5335953"/>
              <a:ext cx="667700" cy="434372"/>
            </a:xfrm>
            <a:prstGeom prst="rect">
              <a:avLst/>
            </a:prstGeom>
            <a:noFill/>
            <a:ln w="9525">
              <a:noFill/>
              <a:miter lim="800000"/>
              <a:headEnd/>
              <a:tailEnd/>
            </a:ln>
          </p:spPr>
        </p:pic>
        <p:sp>
          <p:nvSpPr>
            <p:cNvPr id="42" name="Tekstboks 70"/>
            <p:cNvSpPr txBox="1">
              <a:spLocks noChangeArrowheads="1"/>
            </p:cNvSpPr>
            <p:nvPr/>
          </p:nvSpPr>
          <p:spPr bwMode="auto">
            <a:xfrm>
              <a:off x="3285990" y="5404929"/>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cxnSp>
          <p:nvCxnSpPr>
            <p:cNvPr id="53" name="Elbow Connector 52"/>
            <p:cNvCxnSpPr>
              <a:stCxn id="6" idx="2"/>
              <a:endCxn id="7" idx="0"/>
            </p:cNvCxnSpPr>
            <p:nvPr/>
          </p:nvCxnSpPr>
          <p:spPr>
            <a:xfrm rot="5400000">
              <a:off x="2108062" y="931750"/>
              <a:ext cx="670690" cy="335995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6" idx="2"/>
              <a:endCxn id="9" idx="0"/>
            </p:cNvCxnSpPr>
            <p:nvPr/>
          </p:nvCxnSpPr>
          <p:spPr>
            <a:xfrm rot="5400000">
              <a:off x="2979349" y="1803037"/>
              <a:ext cx="670690" cy="161737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6200000" flipH="1">
              <a:off x="3747042" y="2563228"/>
              <a:ext cx="677414" cy="90269"/>
            </a:xfrm>
            <a:prstGeom prst="bentConnector3">
              <a:avLst>
                <a:gd name="adj1" fmla="val -65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6" idx="2"/>
              <a:endCxn id="21" idx="0"/>
            </p:cNvCxnSpPr>
            <p:nvPr/>
          </p:nvCxnSpPr>
          <p:spPr>
            <a:xfrm rot="16200000" flipH="1">
              <a:off x="4710177" y="1689584"/>
              <a:ext cx="670690" cy="184428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6" idx="2"/>
              <a:endCxn id="24" idx="0"/>
            </p:cNvCxnSpPr>
            <p:nvPr/>
          </p:nvCxnSpPr>
          <p:spPr>
            <a:xfrm rot="16200000" flipH="1">
              <a:off x="5569718" y="830043"/>
              <a:ext cx="670690" cy="356336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9" idx="2"/>
              <a:endCxn id="27" idx="1"/>
            </p:cNvCxnSpPr>
            <p:nvPr/>
          </p:nvCxnSpPr>
          <p:spPr>
            <a:xfrm rot="16200000" flipH="1">
              <a:off x="2286821" y="3778903"/>
              <a:ext cx="569569" cy="13119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69"/>
            <p:cNvCxnSpPr>
              <a:stCxn id="9" idx="2"/>
              <a:endCxn id="38" idx="1"/>
            </p:cNvCxnSpPr>
            <p:nvPr/>
          </p:nvCxnSpPr>
          <p:spPr>
            <a:xfrm rot="16200000" flipH="1">
              <a:off x="1930858" y="4134866"/>
              <a:ext cx="1281495" cy="13119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69"/>
            <p:cNvCxnSpPr>
              <a:stCxn id="9" idx="2"/>
              <a:endCxn id="41" idx="1"/>
            </p:cNvCxnSpPr>
            <p:nvPr/>
          </p:nvCxnSpPr>
          <p:spPr>
            <a:xfrm rot="16200000" flipH="1">
              <a:off x="1574895" y="4490829"/>
              <a:ext cx="1993421" cy="131198"/>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1" name="Billede 28" descr="dame1.emf"/>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952095" y="3912101"/>
              <a:ext cx="667700" cy="434372"/>
            </a:xfrm>
            <a:prstGeom prst="rect">
              <a:avLst/>
            </a:prstGeom>
            <a:noFill/>
            <a:ln w="9525">
              <a:noFill/>
              <a:miter lim="800000"/>
              <a:headEnd/>
              <a:tailEnd/>
            </a:ln>
          </p:spPr>
        </p:pic>
        <p:sp>
          <p:nvSpPr>
            <p:cNvPr id="82" name="Tekstboks 70"/>
            <p:cNvSpPr txBox="1">
              <a:spLocks noChangeArrowheads="1"/>
            </p:cNvSpPr>
            <p:nvPr/>
          </p:nvSpPr>
          <p:spPr bwMode="auto">
            <a:xfrm>
              <a:off x="1600881" y="3981077"/>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83" name="Billede 28" descr="dame1.emf"/>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952095" y="4624027"/>
              <a:ext cx="667700" cy="434372"/>
            </a:xfrm>
            <a:prstGeom prst="rect">
              <a:avLst/>
            </a:prstGeom>
            <a:noFill/>
            <a:ln w="9525">
              <a:noFill/>
              <a:miter lim="800000"/>
              <a:headEnd/>
              <a:tailEnd/>
            </a:ln>
          </p:spPr>
        </p:pic>
        <p:sp>
          <p:nvSpPr>
            <p:cNvPr id="84" name="Tekstboks 70"/>
            <p:cNvSpPr txBox="1">
              <a:spLocks noChangeArrowheads="1"/>
            </p:cNvSpPr>
            <p:nvPr/>
          </p:nvSpPr>
          <p:spPr bwMode="auto">
            <a:xfrm>
              <a:off x="1600881" y="4693002"/>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pic>
          <p:nvPicPr>
            <p:cNvPr id="85" name="Billede 28" descr="dame1.emf"/>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77477"/>
            <a:stretch>
              <a:fillRect/>
            </a:stretch>
          </p:blipFill>
          <p:spPr bwMode="auto">
            <a:xfrm>
              <a:off x="952095" y="5335953"/>
              <a:ext cx="667700" cy="434372"/>
            </a:xfrm>
            <a:prstGeom prst="rect">
              <a:avLst/>
            </a:prstGeom>
            <a:noFill/>
            <a:ln w="9525">
              <a:noFill/>
              <a:miter lim="800000"/>
              <a:headEnd/>
              <a:tailEnd/>
            </a:ln>
          </p:spPr>
        </p:pic>
        <p:sp>
          <p:nvSpPr>
            <p:cNvPr id="86" name="Tekstboks 70"/>
            <p:cNvSpPr txBox="1">
              <a:spLocks noChangeArrowheads="1"/>
            </p:cNvSpPr>
            <p:nvPr/>
          </p:nvSpPr>
          <p:spPr bwMode="auto">
            <a:xfrm>
              <a:off x="1600881" y="5404929"/>
              <a:ext cx="724307" cy="492443"/>
            </a:xfrm>
            <a:prstGeom prst="rect">
              <a:avLst/>
            </a:prstGeom>
            <a:noFill/>
            <a:ln w="9525">
              <a:noFill/>
              <a:miter lim="800000"/>
              <a:headEnd/>
              <a:tailEnd/>
            </a:ln>
          </p:spPr>
          <p:txBody>
            <a:bodyPr wrap="square" lIns="0" tIns="0" rIns="0" bIns="0">
              <a:spAutoFit/>
            </a:bodyPr>
            <a:lstStyle/>
            <a:p>
              <a:r>
                <a:rPr lang="da-DK" sz="1200" b="1" dirty="0">
                  <a:solidFill>
                    <a:srgbClr val="151616"/>
                  </a:solidFill>
                  <a:latin typeface="Museo Sans For Dell" panose="02000000000000000000" pitchFamily="2" charset="0"/>
                </a:rPr>
                <a:t>Name</a:t>
              </a:r>
            </a:p>
            <a:p>
              <a:r>
                <a:rPr lang="da-DK" sz="1200" dirty="0">
                  <a:solidFill>
                    <a:srgbClr val="151616"/>
                  </a:solidFill>
                  <a:latin typeface="Museo Sans For Dell" panose="02000000000000000000" pitchFamily="2" charset="0"/>
                </a:rPr>
                <a:t>Posistion</a:t>
              </a:r>
            </a:p>
          </p:txBody>
        </p:sp>
        <p:cxnSp>
          <p:nvCxnSpPr>
            <p:cNvPr id="87" name="Elbow Connector 69"/>
            <p:cNvCxnSpPr>
              <a:stCxn id="7" idx="2"/>
              <a:endCxn id="81" idx="1"/>
            </p:cNvCxnSpPr>
            <p:nvPr/>
          </p:nvCxnSpPr>
          <p:spPr>
            <a:xfrm rot="16200000" flipH="1">
              <a:off x="573661" y="3750853"/>
              <a:ext cx="568204" cy="18866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69"/>
            <p:cNvCxnSpPr>
              <a:stCxn id="7" idx="2"/>
              <a:endCxn id="83" idx="1"/>
            </p:cNvCxnSpPr>
            <p:nvPr/>
          </p:nvCxnSpPr>
          <p:spPr>
            <a:xfrm rot="16200000" flipH="1">
              <a:off x="217698" y="4106816"/>
              <a:ext cx="1280130" cy="18866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69"/>
            <p:cNvCxnSpPr>
              <a:stCxn id="7" idx="2"/>
              <a:endCxn id="85" idx="1"/>
            </p:cNvCxnSpPr>
            <p:nvPr/>
          </p:nvCxnSpPr>
          <p:spPr>
            <a:xfrm rot="16200000" flipH="1">
              <a:off x="-138265" y="4462779"/>
              <a:ext cx="1992056" cy="18866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Billede 25" descr="man1.emf"/>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77083"/>
            <a:stretch>
              <a:fillRect/>
            </a:stretch>
          </p:blipFill>
          <p:spPr bwMode="auto">
            <a:xfrm>
              <a:off x="3516384" y="1299822"/>
              <a:ext cx="1213996" cy="976558"/>
            </a:xfrm>
            <a:prstGeom prst="rect">
              <a:avLst/>
            </a:prstGeom>
            <a:noFill/>
            <a:ln w="9525">
              <a:noFill/>
              <a:miter lim="800000"/>
              <a:headEnd/>
              <a:tailEnd/>
            </a:ln>
          </p:spPr>
        </p:pic>
      </p:grpSp>
    </p:spTree>
    <p:extLst>
      <p:ext uri="{BB962C8B-B14F-4D97-AF65-F5344CB8AC3E}">
        <p14:creationId xmlns:p14="http://schemas.microsoft.com/office/powerpoint/2010/main" val="352906165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3</a:t>
            </a:r>
          </a:p>
        </p:txBody>
      </p:sp>
      <p:grpSp>
        <p:nvGrpSpPr>
          <p:cNvPr id="18" name="Group 17"/>
          <p:cNvGrpSpPr/>
          <p:nvPr/>
        </p:nvGrpSpPr>
        <p:grpSpPr>
          <a:xfrm>
            <a:off x="375556" y="961208"/>
            <a:ext cx="8467998" cy="3624945"/>
            <a:chOff x="375556" y="966651"/>
            <a:chExt cx="8467998" cy="4833260"/>
          </a:xfrm>
        </p:grpSpPr>
        <p:sp>
          <p:nvSpPr>
            <p:cNvPr id="6" name="Rounded Rectangle 5"/>
            <p:cNvSpPr/>
            <p:nvPr/>
          </p:nvSpPr>
          <p:spPr>
            <a:xfrm>
              <a:off x="3811088" y="966651"/>
              <a:ext cx="1593668" cy="1110344"/>
            </a:xfrm>
            <a:prstGeom prst="roundRect">
              <a:avLst>
                <a:gd name="adj" fmla="val 5398"/>
              </a:avLst>
            </a:prstGeom>
            <a:solidFill>
              <a:schemeClr val="accent1"/>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7" name="Rectangle 6"/>
            <p:cNvSpPr/>
            <p:nvPr/>
          </p:nvSpPr>
          <p:spPr>
            <a:xfrm>
              <a:off x="3886202" y="1332411"/>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kern="1200" dirty="0">
                  <a:solidFill>
                    <a:schemeClr val="accent1"/>
                  </a:solidFill>
                  <a:latin typeface="+mn-lt"/>
                  <a:ea typeface="+mn-ea"/>
                  <a:cs typeface="+mn-cs"/>
                </a:rPr>
                <a:t>Designation</a:t>
              </a:r>
            </a:p>
            <a:p>
              <a:pPr>
                <a:lnSpc>
                  <a:spcPct val="90000"/>
                </a:lnSpc>
                <a:spcBef>
                  <a:spcPts val="100"/>
                </a:spcBef>
                <a:spcAft>
                  <a:spcPts val="100"/>
                </a:spcAft>
              </a:pPr>
              <a:r>
                <a:rPr lang="en-US" sz="1200" dirty="0">
                  <a:solidFill>
                    <a:schemeClr val="accent1"/>
                  </a:solidFill>
                  <a:latin typeface="+mn-lt"/>
                </a:rPr>
                <a:t>Department </a:t>
              </a:r>
            </a:p>
            <a:p>
              <a:pPr>
                <a:lnSpc>
                  <a:spcPct val="90000"/>
                </a:lnSpc>
                <a:spcBef>
                  <a:spcPts val="100"/>
                </a:spcBef>
                <a:spcAft>
                  <a:spcPts val="100"/>
                </a:spcAft>
              </a:pPr>
              <a:r>
                <a:rPr lang="en-US" sz="1200" kern="1200" dirty="0">
                  <a:solidFill>
                    <a:schemeClr val="accent1"/>
                  </a:solidFill>
                  <a:latin typeface="+mn-lt"/>
                  <a:ea typeface="+mn-ea"/>
                  <a:cs typeface="+mn-cs"/>
                </a:rPr>
                <a:t>Location </a:t>
              </a:r>
            </a:p>
          </p:txBody>
        </p:sp>
        <p:sp>
          <p:nvSpPr>
            <p:cNvPr id="10" name="Rounded Rectangle 9"/>
            <p:cNvSpPr/>
            <p:nvPr/>
          </p:nvSpPr>
          <p:spPr>
            <a:xfrm>
              <a:off x="375556" y="2495007"/>
              <a:ext cx="1593668" cy="1110344"/>
            </a:xfrm>
            <a:prstGeom prst="roundRect">
              <a:avLst>
                <a:gd name="adj" fmla="val 5398"/>
              </a:avLst>
            </a:prstGeom>
            <a:solidFill>
              <a:srgbClr val="444444"/>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11" name="Rectangle 10"/>
            <p:cNvSpPr/>
            <p:nvPr/>
          </p:nvSpPr>
          <p:spPr>
            <a:xfrm>
              <a:off x="450670" y="2860767"/>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kern="1200" dirty="0">
                  <a:solidFill>
                    <a:srgbClr val="444444"/>
                  </a:solidFill>
                  <a:latin typeface="+mn-lt"/>
                  <a:ea typeface="+mn-ea"/>
                  <a:cs typeface="+mn-cs"/>
                </a:rPr>
                <a:t>Designation</a:t>
              </a:r>
            </a:p>
            <a:p>
              <a:pPr>
                <a:lnSpc>
                  <a:spcPct val="90000"/>
                </a:lnSpc>
                <a:spcBef>
                  <a:spcPts val="100"/>
                </a:spcBef>
                <a:spcAft>
                  <a:spcPts val="100"/>
                </a:spcAft>
              </a:pPr>
              <a:r>
                <a:rPr lang="en-US" sz="1200" dirty="0">
                  <a:solidFill>
                    <a:srgbClr val="444444"/>
                  </a:solidFill>
                  <a:latin typeface="+mn-lt"/>
                </a:rPr>
                <a:t>Department </a:t>
              </a:r>
            </a:p>
            <a:p>
              <a:pPr>
                <a:lnSpc>
                  <a:spcPct val="90000"/>
                </a:lnSpc>
                <a:spcBef>
                  <a:spcPts val="100"/>
                </a:spcBef>
                <a:spcAft>
                  <a:spcPts val="100"/>
                </a:spcAft>
              </a:pPr>
              <a:r>
                <a:rPr lang="en-US" sz="1200" kern="1200" dirty="0">
                  <a:solidFill>
                    <a:srgbClr val="444444"/>
                  </a:solidFill>
                  <a:latin typeface="+mn-lt"/>
                  <a:ea typeface="+mn-ea"/>
                  <a:cs typeface="+mn-cs"/>
                </a:rPr>
                <a:t>Location </a:t>
              </a:r>
            </a:p>
          </p:txBody>
        </p:sp>
        <p:sp>
          <p:nvSpPr>
            <p:cNvPr id="13" name="Rounded Rectangle 12"/>
            <p:cNvSpPr/>
            <p:nvPr/>
          </p:nvSpPr>
          <p:spPr>
            <a:xfrm>
              <a:off x="2093322" y="2495007"/>
              <a:ext cx="1593668" cy="1110344"/>
            </a:xfrm>
            <a:prstGeom prst="roundRect">
              <a:avLst>
                <a:gd name="adj" fmla="val 6265"/>
              </a:avLst>
            </a:prstGeom>
            <a:solidFill>
              <a:srgbClr val="444444"/>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14" name="Rectangle 13"/>
            <p:cNvSpPr/>
            <p:nvPr/>
          </p:nvSpPr>
          <p:spPr>
            <a:xfrm>
              <a:off x="2168436" y="2860767"/>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dirty="0">
                  <a:solidFill>
                    <a:srgbClr val="444444"/>
                  </a:solidFill>
                  <a:latin typeface="+mn-lt"/>
                </a:rPr>
                <a:t>Designation</a:t>
              </a:r>
            </a:p>
            <a:p>
              <a:pPr>
                <a:lnSpc>
                  <a:spcPct val="90000"/>
                </a:lnSpc>
                <a:spcBef>
                  <a:spcPts val="100"/>
                </a:spcBef>
                <a:spcAft>
                  <a:spcPts val="100"/>
                </a:spcAft>
              </a:pPr>
              <a:r>
                <a:rPr lang="en-US" sz="1200" dirty="0">
                  <a:solidFill>
                    <a:srgbClr val="444444"/>
                  </a:solidFill>
                  <a:latin typeface="+mn-lt"/>
                </a:rPr>
                <a:t>Department </a:t>
              </a:r>
            </a:p>
            <a:p>
              <a:pPr>
                <a:lnSpc>
                  <a:spcPct val="90000"/>
                </a:lnSpc>
                <a:spcBef>
                  <a:spcPts val="100"/>
                </a:spcBef>
                <a:spcAft>
                  <a:spcPts val="100"/>
                </a:spcAft>
              </a:pPr>
              <a:r>
                <a:rPr lang="en-US" sz="1200" dirty="0">
                  <a:solidFill>
                    <a:srgbClr val="444444"/>
                  </a:solidFill>
                  <a:latin typeface="+mn-lt"/>
                </a:rPr>
                <a:t>Location </a:t>
              </a:r>
            </a:p>
          </p:txBody>
        </p:sp>
        <p:sp>
          <p:nvSpPr>
            <p:cNvPr id="16" name="Rounded Rectangle 15"/>
            <p:cNvSpPr/>
            <p:nvPr/>
          </p:nvSpPr>
          <p:spPr>
            <a:xfrm>
              <a:off x="3811088" y="2495007"/>
              <a:ext cx="1593668" cy="1110344"/>
            </a:xfrm>
            <a:prstGeom prst="roundRect">
              <a:avLst>
                <a:gd name="adj" fmla="val 5398"/>
              </a:avLst>
            </a:prstGeom>
            <a:solidFill>
              <a:srgbClr val="444444"/>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17" name="Rectangle 16"/>
            <p:cNvSpPr/>
            <p:nvPr/>
          </p:nvSpPr>
          <p:spPr>
            <a:xfrm>
              <a:off x="3886202" y="2860767"/>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dirty="0">
                  <a:solidFill>
                    <a:srgbClr val="444444"/>
                  </a:solidFill>
                  <a:latin typeface="+mn-lt"/>
                </a:rPr>
                <a:t>Designation</a:t>
              </a:r>
            </a:p>
            <a:p>
              <a:pPr>
                <a:lnSpc>
                  <a:spcPct val="90000"/>
                </a:lnSpc>
                <a:spcBef>
                  <a:spcPts val="100"/>
                </a:spcBef>
                <a:spcAft>
                  <a:spcPts val="100"/>
                </a:spcAft>
              </a:pPr>
              <a:r>
                <a:rPr lang="en-US" sz="1200" dirty="0">
                  <a:solidFill>
                    <a:srgbClr val="444444"/>
                  </a:solidFill>
                  <a:latin typeface="+mn-lt"/>
                </a:rPr>
                <a:t>Department </a:t>
              </a:r>
            </a:p>
            <a:p>
              <a:pPr>
                <a:lnSpc>
                  <a:spcPct val="90000"/>
                </a:lnSpc>
                <a:spcBef>
                  <a:spcPts val="100"/>
                </a:spcBef>
                <a:spcAft>
                  <a:spcPts val="100"/>
                </a:spcAft>
              </a:pPr>
              <a:r>
                <a:rPr lang="en-US" sz="1200" dirty="0">
                  <a:solidFill>
                    <a:srgbClr val="444444"/>
                  </a:solidFill>
                  <a:latin typeface="+mn-lt"/>
                </a:rPr>
                <a:t>Location </a:t>
              </a:r>
            </a:p>
          </p:txBody>
        </p:sp>
        <p:sp>
          <p:nvSpPr>
            <p:cNvPr id="19" name="Rounded Rectangle 18"/>
            <p:cNvSpPr/>
            <p:nvPr/>
          </p:nvSpPr>
          <p:spPr>
            <a:xfrm>
              <a:off x="5528854" y="2495007"/>
              <a:ext cx="1593668" cy="1110344"/>
            </a:xfrm>
            <a:prstGeom prst="roundRect">
              <a:avLst>
                <a:gd name="adj" fmla="val 4531"/>
              </a:avLst>
            </a:prstGeom>
            <a:solidFill>
              <a:srgbClr val="444444"/>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20" name="Rectangle 19"/>
            <p:cNvSpPr/>
            <p:nvPr/>
          </p:nvSpPr>
          <p:spPr>
            <a:xfrm>
              <a:off x="5603968" y="2860767"/>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dirty="0">
                  <a:solidFill>
                    <a:srgbClr val="444444"/>
                  </a:solidFill>
                  <a:latin typeface="+mn-lt"/>
                </a:rPr>
                <a:t>Designation</a:t>
              </a:r>
            </a:p>
            <a:p>
              <a:pPr>
                <a:lnSpc>
                  <a:spcPct val="90000"/>
                </a:lnSpc>
                <a:spcBef>
                  <a:spcPts val="100"/>
                </a:spcBef>
                <a:spcAft>
                  <a:spcPts val="100"/>
                </a:spcAft>
              </a:pPr>
              <a:r>
                <a:rPr lang="en-US" sz="1200" dirty="0">
                  <a:solidFill>
                    <a:srgbClr val="444444"/>
                  </a:solidFill>
                  <a:latin typeface="+mn-lt"/>
                </a:rPr>
                <a:t>Department </a:t>
              </a:r>
            </a:p>
            <a:p>
              <a:pPr>
                <a:lnSpc>
                  <a:spcPct val="90000"/>
                </a:lnSpc>
                <a:spcBef>
                  <a:spcPts val="100"/>
                </a:spcBef>
                <a:spcAft>
                  <a:spcPts val="100"/>
                </a:spcAft>
              </a:pPr>
              <a:r>
                <a:rPr lang="en-US" sz="1200" dirty="0">
                  <a:solidFill>
                    <a:srgbClr val="444444"/>
                  </a:solidFill>
                  <a:latin typeface="+mn-lt"/>
                </a:rPr>
                <a:t>Location </a:t>
              </a:r>
            </a:p>
          </p:txBody>
        </p:sp>
        <p:sp>
          <p:nvSpPr>
            <p:cNvPr id="22" name="Rounded Rectangle 21"/>
            <p:cNvSpPr/>
            <p:nvPr/>
          </p:nvSpPr>
          <p:spPr>
            <a:xfrm>
              <a:off x="7236824" y="2495007"/>
              <a:ext cx="1593668" cy="1110344"/>
            </a:xfrm>
            <a:prstGeom prst="roundRect">
              <a:avLst>
                <a:gd name="adj" fmla="val 7131"/>
              </a:avLst>
            </a:prstGeom>
            <a:solidFill>
              <a:srgbClr val="444444"/>
            </a:solidFill>
            <a:effectLst/>
          </p:spPr>
          <p:txBody>
            <a:bodyPr wrap="square" rtlCol="0" anchor="t">
              <a:normAutofit/>
            </a:bodyPr>
            <a:lstStyle/>
            <a:p>
              <a:pPr>
                <a:lnSpc>
                  <a:spcPct val="90000"/>
                </a:lnSpc>
                <a:spcBef>
                  <a:spcPts val="100"/>
                </a:spcBef>
                <a:spcAft>
                  <a:spcPts val="100"/>
                </a:spcAft>
              </a:pPr>
              <a:r>
                <a:rPr lang="en-US" sz="1200" b="1" kern="1200" dirty="0">
                  <a:solidFill>
                    <a:schemeClr val="tx2"/>
                  </a:solidFill>
                  <a:latin typeface="+mn-lt"/>
                  <a:ea typeface="+mn-ea"/>
                  <a:cs typeface="+mn-cs"/>
                </a:rPr>
                <a:t>Name </a:t>
              </a:r>
            </a:p>
          </p:txBody>
        </p:sp>
        <p:sp>
          <p:nvSpPr>
            <p:cNvPr id="23" name="Rectangle 22"/>
            <p:cNvSpPr/>
            <p:nvPr/>
          </p:nvSpPr>
          <p:spPr>
            <a:xfrm>
              <a:off x="7321733" y="2860767"/>
              <a:ext cx="1423851" cy="679269"/>
            </a:xfrm>
            <a:prstGeom prst="rect">
              <a:avLst/>
            </a:prstGeom>
            <a:solidFill>
              <a:schemeClr val="tx2"/>
            </a:solidFill>
            <a:effectLst/>
          </p:spPr>
          <p:txBody>
            <a:bodyPr wrap="square" rtlCol="0" anchor="t">
              <a:normAutofit fontScale="92500" lnSpcReduction="20000"/>
            </a:bodyPr>
            <a:lstStyle/>
            <a:p>
              <a:pPr>
                <a:lnSpc>
                  <a:spcPct val="90000"/>
                </a:lnSpc>
                <a:spcBef>
                  <a:spcPts val="100"/>
                </a:spcBef>
                <a:spcAft>
                  <a:spcPts val="100"/>
                </a:spcAft>
              </a:pPr>
              <a:r>
                <a:rPr lang="en-US" sz="1200" dirty="0">
                  <a:solidFill>
                    <a:srgbClr val="444444"/>
                  </a:solidFill>
                  <a:latin typeface="+mn-lt"/>
                </a:rPr>
                <a:t>Designation</a:t>
              </a:r>
            </a:p>
            <a:p>
              <a:pPr>
                <a:lnSpc>
                  <a:spcPct val="90000"/>
                </a:lnSpc>
                <a:spcBef>
                  <a:spcPts val="100"/>
                </a:spcBef>
                <a:spcAft>
                  <a:spcPts val="100"/>
                </a:spcAft>
              </a:pPr>
              <a:r>
                <a:rPr lang="en-US" sz="1200" dirty="0">
                  <a:solidFill>
                    <a:srgbClr val="444444"/>
                  </a:solidFill>
                  <a:latin typeface="+mn-lt"/>
                </a:rPr>
                <a:t>Department </a:t>
              </a:r>
            </a:p>
            <a:p>
              <a:pPr>
                <a:lnSpc>
                  <a:spcPct val="90000"/>
                </a:lnSpc>
                <a:spcBef>
                  <a:spcPts val="100"/>
                </a:spcBef>
                <a:spcAft>
                  <a:spcPts val="100"/>
                </a:spcAft>
              </a:pPr>
              <a:r>
                <a:rPr lang="en-US" sz="1200" dirty="0">
                  <a:solidFill>
                    <a:srgbClr val="444444"/>
                  </a:solidFill>
                  <a:latin typeface="+mn-lt"/>
                </a:rPr>
                <a:t>Location </a:t>
              </a:r>
            </a:p>
          </p:txBody>
        </p:sp>
        <p:sp>
          <p:nvSpPr>
            <p:cNvPr id="24" name="Rounded Rectangle 23"/>
            <p:cNvSpPr/>
            <p:nvPr/>
          </p:nvSpPr>
          <p:spPr>
            <a:xfrm>
              <a:off x="705395" y="3735978"/>
              <a:ext cx="1254034" cy="574767"/>
            </a:xfrm>
            <a:prstGeom prst="roundRect">
              <a:avLst>
                <a:gd name="adj" fmla="val 8294"/>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25" name="Rounded Rectangle 24"/>
            <p:cNvSpPr/>
            <p:nvPr/>
          </p:nvSpPr>
          <p:spPr>
            <a:xfrm>
              <a:off x="705395" y="4480561"/>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26" name="Rounded Rectangle 25"/>
            <p:cNvSpPr/>
            <p:nvPr/>
          </p:nvSpPr>
          <p:spPr>
            <a:xfrm>
              <a:off x="705395" y="5225144"/>
              <a:ext cx="1254034" cy="574767"/>
            </a:xfrm>
            <a:prstGeom prst="roundRect">
              <a:avLst>
                <a:gd name="adj" fmla="val 9968"/>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27" name="Rectangle 26"/>
            <p:cNvSpPr/>
            <p:nvPr/>
          </p:nvSpPr>
          <p:spPr>
            <a:xfrm>
              <a:off x="509454" y="3605351"/>
              <a:ext cx="0" cy="0"/>
            </a:xfrm>
            <a:prstGeom prst="rect">
              <a:avLst/>
            </a:prstGeom>
            <a:noFill/>
            <a:ln>
              <a:no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cxnSp>
          <p:nvCxnSpPr>
            <p:cNvPr id="28" name="Elbow Connector 27"/>
            <p:cNvCxnSpPr>
              <a:stCxn id="27" idx="2"/>
            </p:cNvCxnSpPr>
            <p:nvPr/>
          </p:nvCxnSpPr>
          <p:spPr>
            <a:xfrm rot="16200000" flipH="1">
              <a:off x="398419" y="3716385"/>
              <a:ext cx="418011"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27"/>
            <p:cNvCxnSpPr>
              <a:stCxn id="27" idx="2"/>
            </p:cNvCxnSpPr>
            <p:nvPr/>
          </p:nvCxnSpPr>
          <p:spPr>
            <a:xfrm rot="16200000" flipH="1">
              <a:off x="26127" y="4088677"/>
              <a:ext cx="1162594"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7"/>
            <p:cNvCxnSpPr>
              <a:stCxn id="27" idx="2"/>
            </p:cNvCxnSpPr>
            <p:nvPr/>
          </p:nvCxnSpPr>
          <p:spPr>
            <a:xfrm rot="16200000" flipH="1">
              <a:off x="-346164" y="4460968"/>
              <a:ext cx="1907177"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147457" y="3735978"/>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40" name="Rounded Rectangle 39"/>
            <p:cNvSpPr/>
            <p:nvPr/>
          </p:nvSpPr>
          <p:spPr>
            <a:xfrm>
              <a:off x="4147457" y="4480561"/>
              <a:ext cx="1254034" cy="574767"/>
            </a:xfrm>
            <a:prstGeom prst="roundRect">
              <a:avLst>
                <a:gd name="adj" fmla="val 8294"/>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41" name="Rounded Rectangle 40"/>
            <p:cNvSpPr/>
            <p:nvPr/>
          </p:nvSpPr>
          <p:spPr>
            <a:xfrm>
              <a:off x="4147457" y="5225144"/>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42" name="Rectangle 41"/>
            <p:cNvSpPr/>
            <p:nvPr/>
          </p:nvSpPr>
          <p:spPr>
            <a:xfrm>
              <a:off x="3951516" y="3605351"/>
              <a:ext cx="0" cy="0"/>
            </a:xfrm>
            <a:prstGeom prst="rect">
              <a:avLst/>
            </a:prstGeom>
            <a:noFill/>
            <a:ln>
              <a:no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cxnSp>
          <p:nvCxnSpPr>
            <p:cNvPr id="43" name="Elbow Connector 27"/>
            <p:cNvCxnSpPr>
              <a:stCxn id="42" idx="2"/>
            </p:cNvCxnSpPr>
            <p:nvPr/>
          </p:nvCxnSpPr>
          <p:spPr>
            <a:xfrm rot="16200000" flipH="1">
              <a:off x="3840481" y="3716385"/>
              <a:ext cx="418011"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27"/>
            <p:cNvCxnSpPr>
              <a:stCxn id="42" idx="2"/>
            </p:cNvCxnSpPr>
            <p:nvPr/>
          </p:nvCxnSpPr>
          <p:spPr>
            <a:xfrm rot="16200000" flipH="1">
              <a:off x="3468189" y="4088677"/>
              <a:ext cx="1162594"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27"/>
            <p:cNvCxnSpPr>
              <a:stCxn id="42" idx="2"/>
            </p:cNvCxnSpPr>
            <p:nvPr/>
          </p:nvCxnSpPr>
          <p:spPr>
            <a:xfrm rot="16200000" flipH="1">
              <a:off x="3095898" y="4460968"/>
              <a:ext cx="1907177"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2426426" y="3735978"/>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48" name="Rounded Rectangle 47"/>
            <p:cNvSpPr/>
            <p:nvPr/>
          </p:nvSpPr>
          <p:spPr>
            <a:xfrm>
              <a:off x="2426426" y="4480561"/>
              <a:ext cx="1254034" cy="574767"/>
            </a:xfrm>
            <a:prstGeom prst="roundRect">
              <a:avLst>
                <a:gd name="adj" fmla="val 4944"/>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49" name="Rounded Rectangle 48"/>
            <p:cNvSpPr/>
            <p:nvPr/>
          </p:nvSpPr>
          <p:spPr>
            <a:xfrm>
              <a:off x="2426426" y="5225144"/>
              <a:ext cx="1254034" cy="574767"/>
            </a:xfrm>
            <a:prstGeom prst="roundRect">
              <a:avLst>
                <a:gd name="adj" fmla="val 3270"/>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50" name="Rectangle 49"/>
            <p:cNvSpPr/>
            <p:nvPr/>
          </p:nvSpPr>
          <p:spPr>
            <a:xfrm>
              <a:off x="2230485" y="3605351"/>
              <a:ext cx="0" cy="0"/>
            </a:xfrm>
            <a:prstGeom prst="rect">
              <a:avLst/>
            </a:prstGeom>
            <a:noFill/>
            <a:ln>
              <a:no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cxnSp>
          <p:nvCxnSpPr>
            <p:cNvPr id="51" name="Elbow Connector 27"/>
            <p:cNvCxnSpPr>
              <a:stCxn id="50" idx="2"/>
            </p:cNvCxnSpPr>
            <p:nvPr/>
          </p:nvCxnSpPr>
          <p:spPr>
            <a:xfrm rot="16200000" flipH="1">
              <a:off x="2119450" y="3716385"/>
              <a:ext cx="418011"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27"/>
            <p:cNvCxnSpPr>
              <a:stCxn id="50" idx="2"/>
            </p:cNvCxnSpPr>
            <p:nvPr/>
          </p:nvCxnSpPr>
          <p:spPr>
            <a:xfrm rot="16200000" flipH="1">
              <a:off x="1747158" y="4088677"/>
              <a:ext cx="1162594"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27"/>
            <p:cNvCxnSpPr>
              <a:stCxn id="50" idx="2"/>
            </p:cNvCxnSpPr>
            <p:nvPr/>
          </p:nvCxnSpPr>
          <p:spPr>
            <a:xfrm rot="16200000" flipH="1">
              <a:off x="1374867" y="4460968"/>
              <a:ext cx="1907177"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5868488" y="3735978"/>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56" name="Rounded Rectangle 55"/>
            <p:cNvSpPr/>
            <p:nvPr/>
          </p:nvSpPr>
          <p:spPr>
            <a:xfrm>
              <a:off x="5868488" y="4480561"/>
              <a:ext cx="1254034" cy="574767"/>
            </a:xfrm>
            <a:prstGeom prst="roundRect">
              <a:avLst>
                <a:gd name="adj" fmla="val 4944"/>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57" name="Rounded Rectangle 56"/>
            <p:cNvSpPr/>
            <p:nvPr/>
          </p:nvSpPr>
          <p:spPr>
            <a:xfrm>
              <a:off x="5868488" y="5225144"/>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58" name="Rectangle 57"/>
            <p:cNvSpPr/>
            <p:nvPr/>
          </p:nvSpPr>
          <p:spPr>
            <a:xfrm>
              <a:off x="5672547" y="3605351"/>
              <a:ext cx="0" cy="0"/>
            </a:xfrm>
            <a:prstGeom prst="rect">
              <a:avLst/>
            </a:prstGeom>
            <a:noFill/>
            <a:ln>
              <a:no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cxnSp>
          <p:nvCxnSpPr>
            <p:cNvPr id="59" name="Elbow Connector 27"/>
            <p:cNvCxnSpPr>
              <a:stCxn id="58" idx="2"/>
            </p:cNvCxnSpPr>
            <p:nvPr/>
          </p:nvCxnSpPr>
          <p:spPr>
            <a:xfrm rot="16200000" flipH="1">
              <a:off x="5561512" y="3716385"/>
              <a:ext cx="418011"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27"/>
            <p:cNvCxnSpPr>
              <a:stCxn id="58" idx="2"/>
            </p:cNvCxnSpPr>
            <p:nvPr/>
          </p:nvCxnSpPr>
          <p:spPr>
            <a:xfrm rot="16200000" flipH="1">
              <a:off x="5189220" y="4088677"/>
              <a:ext cx="1162594"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27"/>
            <p:cNvCxnSpPr>
              <a:stCxn id="58" idx="2"/>
            </p:cNvCxnSpPr>
            <p:nvPr/>
          </p:nvCxnSpPr>
          <p:spPr>
            <a:xfrm rot="16200000" flipH="1">
              <a:off x="4816929" y="4460968"/>
              <a:ext cx="1907177"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7589520" y="3735978"/>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64" name="Rounded Rectangle 63"/>
            <p:cNvSpPr/>
            <p:nvPr/>
          </p:nvSpPr>
          <p:spPr>
            <a:xfrm>
              <a:off x="7589520" y="4480561"/>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65" name="Rounded Rectangle 64"/>
            <p:cNvSpPr/>
            <p:nvPr/>
          </p:nvSpPr>
          <p:spPr>
            <a:xfrm>
              <a:off x="7589520" y="5225144"/>
              <a:ext cx="1254034" cy="574767"/>
            </a:xfrm>
            <a:prstGeom prst="roundRect">
              <a:avLst>
                <a:gd name="adj" fmla="val 6619"/>
              </a:avLst>
            </a:prstGeom>
            <a:solidFill>
              <a:schemeClr val="bg1"/>
            </a:solidFill>
            <a:effectLst/>
          </p:spPr>
          <p:txBody>
            <a:bodyPr wrap="square" rtlCol="0" anchor="t">
              <a:normAutofit/>
            </a:bodyPr>
            <a:lstStyle/>
            <a:p>
              <a:pPr>
                <a:lnSpc>
                  <a:spcPct val="90000"/>
                </a:lnSpc>
                <a:spcBef>
                  <a:spcPts val="100"/>
                </a:spcBef>
                <a:spcAft>
                  <a:spcPts val="100"/>
                </a:spcAft>
              </a:pPr>
              <a:r>
                <a:rPr lang="en-US" sz="1200" kern="1200" dirty="0">
                  <a:latin typeface="+mn-lt"/>
                  <a:ea typeface="+mn-ea"/>
                  <a:cs typeface="+mn-cs"/>
                </a:rPr>
                <a:t>Name </a:t>
              </a:r>
            </a:p>
          </p:txBody>
        </p:sp>
        <p:sp>
          <p:nvSpPr>
            <p:cNvPr id="66" name="Rectangle 65"/>
            <p:cNvSpPr/>
            <p:nvPr/>
          </p:nvSpPr>
          <p:spPr>
            <a:xfrm>
              <a:off x="7393579" y="3605351"/>
              <a:ext cx="0" cy="0"/>
            </a:xfrm>
            <a:prstGeom prst="rect">
              <a:avLst/>
            </a:prstGeom>
            <a:noFill/>
            <a:ln>
              <a:no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cxnSp>
          <p:nvCxnSpPr>
            <p:cNvPr id="67" name="Elbow Connector 27"/>
            <p:cNvCxnSpPr>
              <a:stCxn id="66" idx="2"/>
            </p:cNvCxnSpPr>
            <p:nvPr/>
          </p:nvCxnSpPr>
          <p:spPr>
            <a:xfrm rot="16200000" flipH="1">
              <a:off x="7282544" y="3716385"/>
              <a:ext cx="418011"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27"/>
            <p:cNvCxnSpPr>
              <a:stCxn id="66" idx="2"/>
            </p:cNvCxnSpPr>
            <p:nvPr/>
          </p:nvCxnSpPr>
          <p:spPr>
            <a:xfrm rot="16200000" flipH="1">
              <a:off x="6910252" y="4088677"/>
              <a:ext cx="1162594"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27"/>
            <p:cNvCxnSpPr>
              <a:stCxn id="66" idx="2"/>
            </p:cNvCxnSpPr>
            <p:nvPr/>
          </p:nvCxnSpPr>
          <p:spPr>
            <a:xfrm rot="16200000" flipH="1">
              <a:off x="6537961" y="4460968"/>
              <a:ext cx="1907177" cy="19594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27"/>
            <p:cNvCxnSpPr/>
            <p:nvPr/>
          </p:nvCxnSpPr>
          <p:spPr>
            <a:xfrm rot="5400000">
              <a:off x="2681150" y="564758"/>
              <a:ext cx="418012" cy="343553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27"/>
            <p:cNvCxnSpPr/>
            <p:nvPr/>
          </p:nvCxnSpPr>
          <p:spPr>
            <a:xfrm rot="5400000">
              <a:off x="3536605" y="1423641"/>
              <a:ext cx="418012" cy="171776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27"/>
            <p:cNvCxnSpPr/>
            <p:nvPr/>
          </p:nvCxnSpPr>
          <p:spPr>
            <a:xfrm rot="5400000">
              <a:off x="4398916" y="2276174"/>
              <a:ext cx="418012" cy="127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27"/>
            <p:cNvCxnSpPr/>
            <p:nvPr/>
          </p:nvCxnSpPr>
          <p:spPr>
            <a:xfrm rot="16200000" flipH="1">
              <a:off x="5253465" y="1423642"/>
              <a:ext cx="418012" cy="171776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27"/>
            <p:cNvCxnSpPr/>
            <p:nvPr/>
          </p:nvCxnSpPr>
          <p:spPr>
            <a:xfrm rot="16200000" flipH="1">
              <a:off x="6103234" y="569657"/>
              <a:ext cx="418012" cy="342573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395398"/>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C9D78-1EF1-4271-805C-F5A51CF3F46F}"/>
              </a:ext>
            </a:extLst>
          </p:cNvPr>
          <p:cNvSpPr>
            <a:spLocks noGrp="1"/>
          </p:cNvSpPr>
          <p:nvPr>
            <p:ph sz="half" idx="13"/>
          </p:nvPr>
        </p:nvSpPr>
        <p:spPr>
          <a:xfrm>
            <a:off x="274320" y="883920"/>
            <a:ext cx="3840480" cy="3596640"/>
          </a:xfrm>
        </p:spPr>
        <p:txBody>
          <a:bodyPr/>
          <a:lstStyle/>
          <a:p>
            <a:r>
              <a:rPr lang="en-US" sz="1800" b="1" dirty="0">
                <a:solidFill>
                  <a:schemeClr val="bg1"/>
                </a:solidFill>
              </a:rPr>
              <a:t>Ray Doyle - @</a:t>
            </a:r>
            <a:r>
              <a:rPr lang="en-US" sz="1800" b="1" dirty="0" err="1">
                <a:solidFill>
                  <a:schemeClr val="bg1"/>
                </a:solidFill>
              </a:rPr>
              <a:t>doylersec</a:t>
            </a:r>
            <a:endParaRPr lang="en-US" sz="1800" b="1" dirty="0">
              <a:solidFill>
                <a:schemeClr val="bg1"/>
              </a:solidFill>
            </a:endParaRPr>
          </a:p>
          <a:p>
            <a:r>
              <a:rPr lang="en-US" sz="1800" b="1" dirty="0">
                <a:hlinkClick r:id="rId2"/>
              </a:rPr>
              <a:t>https://www.doyler.net</a:t>
            </a:r>
            <a:endParaRPr lang="en-US" sz="1800" b="1" dirty="0"/>
          </a:p>
          <a:p>
            <a:endParaRPr lang="en-US" dirty="0"/>
          </a:p>
          <a:p>
            <a:r>
              <a:rPr lang="en-US" dirty="0"/>
              <a:t>Senior Penetration Tester at SecureWorks</a:t>
            </a:r>
          </a:p>
          <a:p>
            <a:r>
              <a:rPr lang="en-US" dirty="0"/>
              <a:t>Participated in various CTFs for over 10 years now</a:t>
            </a:r>
          </a:p>
          <a:p>
            <a:r>
              <a:rPr lang="en-US" dirty="0"/>
              <a:t>Team </a:t>
            </a:r>
            <a:r>
              <a:rPr lang="en-US" dirty="0" err="1"/>
              <a:t>EverSec</a:t>
            </a:r>
            <a:r>
              <a:rPr lang="en-US" dirty="0"/>
              <a:t> - 1</a:t>
            </a:r>
            <a:r>
              <a:rPr lang="en-US" baseline="30000" dirty="0"/>
              <a:t>st</a:t>
            </a:r>
            <a:r>
              <a:rPr lang="en-US" dirty="0"/>
              <a:t> place </a:t>
            </a:r>
            <a:r>
              <a:rPr lang="en-US" dirty="0" err="1"/>
              <a:t>SOHOpelessly</a:t>
            </a:r>
            <a:r>
              <a:rPr lang="en-US" dirty="0"/>
              <a:t> Broken DefCon24, 2</a:t>
            </a:r>
            <a:r>
              <a:rPr lang="en-US" baseline="30000" dirty="0"/>
              <a:t>nd</a:t>
            </a:r>
            <a:r>
              <a:rPr lang="en-US" dirty="0"/>
              <a:t> place </a:t>
            </a:r>
            <a:r>
              <a:rPr lang="en-US" dirty="0" err="1"/>
              <a:t>DerbyCon</a:t>
            </a:r>
            <a:r>
              <a:rPr lang="en-US" dirty="0"/>
              <a:t> 6, 7</a:t>
            </a:r>
            <a:r>
              <a:rPr lang="en-US" baseline="30000" dirty="0"/>
              <a:t>th</a:t>
            </a:r>
            <a:r>
              <a:rPr lang="en-US" dirty="0"/>
              <a:t> place DefCon24 </a:t>
            </a:r>
            <a:r>
              <a:rPr lang="en-US" dirty="0" err="1"/>
              <a:t>OpenCTF</a:t>
            </a:r>
            <a:endParaRPr lang="en-US" dirty="0"/>
          </a:p>
          <a:p>
            <a:r>
              <a:rPr lang="en-US" dirty="0"/>
              <a:t>2x DEF CON Black Badge Winner (DEF CON 24 IoT CTF, DEF CON 25 Wireless CTF)</a:t>
            </a:r>
          </a:p>
        </p:txBody>
      </p:sp>
      <p:sp>
        <p:nvSpPr>
          <p:cNvPr id="4" name="Content Placeholder 3">
            <a:extLst>
              <a:ext uri="{FF2B5EF4-FFF2-40B4-BE49-F238E27FC236}">
                <a16:creationId xmlns:a16="http://schemas.microsoft.com/office/drawing/2014/main" id="{6FBD30D0-CFEB-401C-93A3-76B8E1F6FB20}"/>
              </a:ext>
            </a:extLst>
          </p:cNvPr>
          <p:cNvSpPr>
            <a:spLocks noGrp="1"/>
          </p:cNvSpPr>
          <p:nvPr>
            <p:ph sz="half" idx="14"/>
          </p:nvPr>
        </p:nvSpPr>
        <p:spPr>
          <a:xfrm>
            <a:off x="4389120" y="883920"/>
            <a:ext cx="3840480" cy="3596640"/>
          </a:xfrm>
        </p:spPr>
        <p:txBody>
          <a:bodyPr/>
          <a:lstStyle/>
          <a:p>
            <a:r>
              <a:rPr lang="en-US" sz="1800" b="1" dirty="0">
                <a:solidFill>
                  <a:schemeClr val="bg1"/>
                </a:solidFill>
              </a:rPr>
              <a:t>Clayton Dorsey - @</a:t>
            </a:r>
            <a:r>
              <a:rPr lang="en-US" sz="1800" b="1" dirty="0" err="1">
                <a:solidFill>
                  <a:schemeClr val="bg1"/>
                </a:solidFill>
              </a:rPr>
              <a:t>claytondorsey</a:t>
            </a:r>
            <a:endParaRPr lang="en-US" sz="1800" b="1" dirty="0">
              <a:solidFill>
                <a:schemeClr val="bg1"/>
              </a:solidFill>
            </a:endParaRPr>
          </a:p>
          <a:p>
            <a:endParaRPr lang="en-US" dirty="0"/>
          </a:p>
          <a:p>
            <a:r>
              <a:rPr lang="en-US" dirty="0"/>
              <a:t>Senior Penetration Tester at SecureWorks</a:t>
            </a:r>
          </a:p>
          <a:p>
            <a:r>
              <a:rPr lang="en-US" dirty="0" err="1"/>
              <a:t>CTFing</a:t>
            </a:r>
            <a:r>
              <a:rPr lang="en-US" dirty="0"/>
              <a:t> since 2012</a:t>
            </a:r>
          </a:p>
          <a:p>
            <a:r>
              <a:rPr lang="en-US" dirty="0"/>
              <a:t>Competed in </a:t>
            </a:r>
            <a:r>
              <a:rPr lang="en-US" dirty="0" err="1"/>
              <a:t>SOHOpelessly</a:t>
            </a:r>
            <a:r>
              <a:rPr lang="en-US" dirty="0"/>
              <a:t> Broken since 2013, placed each year, won 1</a:t>
            </a:r>
            <a:r>
              <a:rPr lang="en-US" baseline="30000" dirty="0"/>
              <a:t>st</a:t>
            </a:r>
            <a:r>
              <a:rPr lang="en-US" dirty="0"/>
              <a:t> twice</a:t>
            </a:r>
          </a:p>
          <a:p>
            <a:r>
              <a:rPr lang="en-US" dirty="0"/>
              <a:t>DEF CON 24 Black Badge winner (</a:t>
            </a:r>
            <a:r>
              <a:rPr lang="en-US" dirty="0" err="1"/>
              <a:t>SOHOpelessly</a:t>
            </a:r>
            <a:r>
              <a:rPr lang="en-US" dirty="0"/>
              <a:t> Broken IoT Village CTF)</a:t>
            </a:r>
          </a:p>
          <a:p>
            <a:endParaRPr lang="en-US" dirty="0"/>
          </a:p>
        </p:txBody>
      </p:sp>
      <p:sp>
        <p:nvSpPr>
          <p:cNvPr id="6" name="Title 5"/>
          <p:cNvSpPr>
            <a:spLocks noGrp="1"/>
          </p:cNvSpPr>
          <p:nvPr>
            <p:ph type="title"/>
          </p:nvPr>
        </p:nvSpPr>
        <p:spPr/>
        <p:txBody>
          <a:bodyPr/>
          <a:lstStyle/>
          <a:p>
            <a:r>
              <a:rPr lang="en-US" dirty="0"/>
              <a:t>Who are we?</a:t>
            </a:r>
          </a:p>
        </p:txBody>
      </p:sp>
    </p:spTree>
    <p:extLst>
      <p:ext uri="{BB962C8B-B14F-4D97-AF65-F5344CB8AC3E}">
        <p14:creationId xmlns:p14="http://schemas.microsoft.com/office/powerpoint/2010/main" val="404306241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44475"/>
            <a:ext cx="7929563" cy="639763"/>
          </a:xfrm>
          <a:prstGeom prst="rect">
            <a:avLst/>
          </a:prstGeom>
        </p:spPr>
        <p:txBody>
          <a:bodyPr/>
          <a:lstStyle/>
          <a:p>
            <a:r>
              <a:rPr lang="en-US" dirty="0"/>
              <a:t>Slide 6</a:t>
            </a:r>
          </a:p>
        </p:txBody>
      </p:sp>
      <p:grpSp>
        <p:nvGrpSpPr>
          <p:cNvPr id="41" name="Group 40"/>
          <p:cNvGrpSpPr/>
          <p:nvPr/>
        </p:nvGrpSpPr>
        <p:grpSpPr>
          <a:xfrm>
            <a:off x="743384" y="977917"/>
            <a:ext cx="7757891" cy="3498027"/>
            <a:chOff x="83586" y="735152"/>
            <a:chExt cx="8806645" cy="5294546"/>
          </a:xfrm>
        </p:grpSpPr>
        <p:cxnSp>
          <p:nvCxnSpPr>
            <p:cNvPr id="42" name="Straight Connector 41"/>
            <p:cNvCxnSpPr/>
            <p:nvPr/>
          </p:nvCxnSpPr>
          <p:spPr>
            <a:xfrm>
              <a:off x="2267777" y="2344838"/>
              <a:ext cx="484948" cy="0"/>
            </a:xfrm>
            <a:prstGeom prst="line">
              <a:avLst/>
            </a:prstGeom>
            <a:ln w="254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rot="10800000" flipV="1">
              <a:off x="2661170" y="1905000"/>
              <a:ext cx="3911321" cy="879676"/>
            </a:xfrm>
            <a:prstGeom prst="roundRect">
              <a:avLst>
                <a:gd name="adj" fmla="val 8436"/>
              </a:avLst>
            </a:prstGeom>
            <a:solidFill>
              <a:srgbClr val="0085C3"/>
            </a:solidFill>
            <a:ln w="25400" cap="flat" cmpd="sng" algn="ctr">
              <a:noFill/>
              <a:prstDash val="solid"/>
            </a:ln>
            <a:effectLst/>
          </p:spPr>
          <p:txBody>
            <a:bodyPr wrap="square" lIns="45720" tIns="45720" rIns="45720" bIns="45720" rtlCol="0" anchor="ctr"/>
            <a:lstStyle/>
            <a:p>
              <a:pPr fontAlgn="auto">
                <a:spcBef>
                  <a:spcPts val="0"/>
                </a:spcBef>
                <a:spcAft>
                  <a:spcPts val="0"/>
                </a:spcAft>
                <a:defRPr/>
              </a:pPr>
              <a:r>
                <a:rPr lang="en-US" sz="1400" b="1" kern="0" dirty="0">
                  <a:solidFill>
                    <a:srgbClr val="FFFFFF"/>
                  </a:solidFill>
                  <a:latin typeface="+mn-lt"/>
                </a:rPr>
                <a:t>Name</a:t>
              </a:r>
            </a:p>
            <a:p>
              <a:pPr fontAlgn="auto">
                <a:spcBef>
                  <a:spcPts val="0"/>
                </a:spcBef>
                <a:spcAft>
                  <a:spcPts val="0"/>
                </a:spcAft>
                <a:defRPr/>
              </a:pPr>
              <a:r>
                <a:rPr lang="en-US" sz="1400" kern="0" dirty="0">
                  <a:solidFill>
                    <a:srgbClr val="FFFFFF"/>
                  </a:solidFill>
                  <a:latin typeface="+mn-lt"/>
                </a:rPr>
                <a:t>Designation</a:t>
              </a:r>
            </a:p>
          </p:txBody>
        </p:sp>
        <p:sp>
          <p:nvSpPr>
            <p:cNvPr id="44" name="Rounded Rectangle 43"/>
            <p:cNvSpPr/>
            <p:nvPr/>
          </p:nvSpPr>
          <p:spPr>
            <a:xfrm>
              <a:off x="3006207" y="735152"/>
              <a:ext cx="3038994" cy="877824"/>
            </a:xfrm>
            <a:prstGeom prst="roundRect">
              <a:avLst>
                <a:gd name="adj" fmla="val 7895"/>
              </a:avLst>
            </a:prstGeom>
            <a:solidFill>
              <a:schemeClr val="accent1"/>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800" b="1" kern="0" dirty="0">
                  <a:solidFill>
                    <a:srgbClr val="FFFFFF"/>
                  </a:solidFill>
                  <a:latin typeface="+mn-lt"/>
                </a:rPr>
                <a:t>Name</a:t>
              </a:r>
            </a:p>
            <a:p>
              <a:pPr fontAlgn="auto">
                <a:spcBef>
                  <a:spcPts val="0"/>
                </a:spcBef>
                <a:spcAft>
                  <a:spcPts val="0"/>
                </a:spcAft>
                <a:defRPr/>
              </a:pPr>
              <a:r>
                <a:rPr lang="en-US" sz="1800" kern="0" dirty="0">
                  <a:solidFill>
                    <a:srgbClr val="FFFFFF"/>
                  </a:solidFill>
                  <a:latin typeface="+mn-lt"/>
                </a:rPr>
                <a:t>Designation</a:t>
              </a:r>
            </a:p>
          </p:txBody>
        </p:sp>
        <p:sp>
          <p:nvSpPr>
            <p:cNvPr id="45" name="Rounded Rectangle 44"/>
            <p:cNvSpPr/>
            <p:nvPr/>
          </p:nvSpPr>
          <p:spPr>
            <a:xfrm rot="10800000" flipV="1">
              <a:off x="83586" y="1905000"/>
              <a:ext cx="2222291" cy="879676"/>
            </a:xfrm>
            <a:prstGeom prst="roundRect">
              <a:avLst>
                <a:gd name="adj" fmla="val 10106"/>
              </a:avLst>
            </a:prstGeom>
            <a:solidFill>
              <a:schemeClr val="bg1"/>
            </a:solidFill>
            <a:ln w="25400" cap="flat" cmpd="sng" algn="ctr">
              <a:noFill/>
              <a:prstDash val="solid"/>
            </a:ln>
            <a:effectLst/>
          </p:spPr>
          <p:txBody>
            <a:bodyPr wrap="square" lIns="45720" tIns="45720" rIns="45720" bIns="45720" rtlCol="0" anchor="ctr"/>
            <a:lstStyle/>
            <a:p>
              <a:pPr fontAlgn="auto">
                <a:spcBef>
                  <a:spcPts val="0"/>
                </a:spcBef>
                <a:spcAft>
                  <a:spcPts val="0"/>
                </a:spcAft>
                <a:defRPr/>
              </a:pPr>
              <a:r>
                <a:rPr lang="en-US" sz="1400" b="1" kern="0" dirty="0">
                  <a:solidFill>
                    <a:srgbClr val="FFFFFF"/>
                  </a:solidFill>
                  <a:latin typeface="+mn-lt"/>
                </a:rPr>
                <a:t>Name</a:t>
              </a:r>
            </a:p>
            <a:p>
              <a:pPr fontAlgn="auto">
                <a:spcBef>
                  <a:spcPts val="0"/>
                </a:spcBef>
                <a:spcAft>
                  <a:spcPts val="0"/>
                </a:spcAft>
                <a:defRPr/>
              </a:pPr>
              <a:r>
                <a:rPr lang="en-US" sz="1400" kern="0" dirty="0">
                  <a:solidFill>
                    <a:srgbClr val="FFFFFF"/>
                  </a:solidFill>
                  <a:latin typeface="+mn-lt"/>
                </a:rPr>
                <a:t>Designation</a:t>
              </a:r>
            </a:p>
          </p:txBody>
        </p:sp>
        <p:sp>
          <p:nvSpPr>
            <p:cNvPr id="46" name="Rounded Rectangle 45"/>
            <p:cNvSpPr/>
            <p:nvPr/>
          </p:nvSpPr>
          <p:spPr>
            <a:xfrm rot="10800000" flipV="1">
              <a:off x="6753224" y="1905000"/>
              <a:ext cx="2137007" cy="879676"/>
            </a:xfrm>
            <a:prstGeom prst="roundRect">
              <a:avLst>
                <a:gd name="adj" fmla="val 8231"/>
              </a:avLst>
            </a:prstGeom>
            <a:solidFill>
              <a:schemeClr val="bg1"/>
            </a:solidFill>
            <a:ln w="25400" cap="flat" cmpd="sng" algn="ctr">
              <a:solidFill>
                <a:srgbClr val="FFFFFF"/>
              </a:solidFill>
              <a:prstDash val="solid"/>
            </a:ln>
            <a:effectLst/>
          </p:spPr>
          <p:txBody>
            <a:bodyPr wrap="square" lIns="45720" tIns="45720" rIns="45720" bIns="45720" rtlCol="0" anchor="ctr"/>
            <a:lstStyle/>
            <a:p>
              <a:pPr fontAlgn="auto">
                <a:spcBef>
                  <a:spcPts val="0"/>
                </a:spcBef>
                <a:spcAft>
                  <a:spcPts val="0"/>
                </a:spcAft>
                <a:defRPr/>
              </a:pPr>
              <a:r>
                <a:rPr lang="en-US" sz="1200" b="1" kern="0" dirty="0">
                  <a:solidFill>
                    <a:srgbClr val="FFFFFF"/>
                  </a:solidFill>
                  <a:latin typeface="+mn-lt"/>
                </a:rPr>
                <a:t>Name</a:t>
              </a:r>
            </a:p>
            <a:p>
              <a:pPr fontAlgn="auto">
                <a:spcBef>
                  <a:spcPts val="0"/>
                </a:spcBef>
                <a:spcAft>
                  <a:spcPts val="0"/>
                </a:spcAft>
                <a:defRPr/>
              </a:pPr>
              <a:r>
                <a:rPr lang="en-US" sz="1200" kern="0" dirty="0">
                  <a:solidFill>
                    <a:srgbClr val="FFFFFF"/>
                  </a:solidFill>
                  <a:latin typeface="+mn-lt"/>
                </a:rPr>
                <a:t>Designation</a:t>
              </a:r>
            </a:p>
          </p:txBody>
        </p:sp>
        <p:cxnSp>
          <p:nvCxnSpPr>
            <p:cNvPr id="47" name="Straight Connector 4"/>
            <p:cNvCxnSpPr>
              <a:endCxn id="43" idx="0"/>
            </p:cNvCxnSpPr>
            <p:nvPr/>
          </p:nvCxnSpPr>
          <p:spPr>
            <a:xfrm rot="5400000">
              <a:off x="4472283" y="1757524"/>
              <a:ext cx="292023" cy="2928"/>
            </a:xfrm>
            <a:prstGeom prst="bentConnector3">
              <a:avLst>
                <a:gd name="adj1" fmla="val 50000"/>
              </a:avLst>
            </a:prstGeom>
            <a:noFill/>
            <a:ln w="25400" algn="ctr">
              <a:solidFill>
                <a:srgbClr val="AAAAAA"/>
              </a:solidFill>
              <a:prstDash val="solid"/>
              <a:round/>
              <a:headEnd/>
              <a:tailEnd/>
            </a:ln>
          </p:spPr>
        </p:cxnSp>
        <p:cxnSp>
          <p:nvCxnSpPr>
            <p:cNvPr id="48" name="Straight Connector 4"/>
            <p:cNvCxnSpPr>
              <a:endCxn id="46" idx="0"/>
            </p:cNvCxnSpPr>
            <p:nvPr/>
          </p:nvCxnSpPr>
          <p:spPr>
            <a:xfrm>
              <a:off x="4562716" y="1758987"/>
              <a:ext cx="3259011" cy="146013"/>
            </a:xfrm>
            <a:prstGeom prst="bentConnector2">
              <a:avLst/>
            </a:prstGeom>
            <a:noFill/>
            <a:ln w="25400" algn="ctr">
              <a:solidFill>
                <a:srgbClr val="AAAAAA"/>
              </a:solidFill>
              <a:prstDash val="solid"/>
              <a:round/>
              <a:headEnd/>
              <a:tailEnd/>
            </a:ln>
          </p:spPr>
        </p:cxnSp>
        <p:cxnSp>
          <p:nvCxnSpPr>
            <p:cNvPr id="49" name="Straight Connector 4"/>
            <p:cNvCxnSpPr>
              <a:endCxn id="45" idx="0"/>
            </p:cNvCxnSpPr>
            <p:nvPr/>
          </p:nvCxnSpPr>
          <p:spPr>
            <a:xfrm rot="10800000" flipV="1">
              <a:off x="1194732" y="1758988"/>
              <a:ext cx="3367991" cy="146012"/>
            </a:xfrm>
            <a:prstGeom prst="bentConnector2">
              <a:avLst/>
            </a:prstGeom>
            <a:noFill/>
            <a:ln w="25400" algn="ctr">
              <a:solidFill>
                <a:srgbClr val="AAAAAA"/>
              </a:solidFill>
              <a:prstDash val="solid"/>
              <a:round/>
              <a:headEnd/>
              <a:tailEnd/>
            </a:ln>
          </p:spPr>
        </p:cxnSp>
        <p:sp>
          <p:nvSpPr>
            <p:cNvPr id="50" name="Rectangle 49"/>
            <p:cNvSpPr/>
            <p:nvPr/>
          </p:nvSpPr>
          <p:spPr>
            <a:xfrm>
              <a:off x="1688665" y="1870277"/>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ounded Rectangle 50"/>
            <p:cNvSpPr/>
            <p:nvPr/>
          </p:nvSpPr>
          <p:spPr>
            <a:xfrm>
              <a:off x="114300" y="2817952"/>
              <a:ext cx="1947672" cy="877824"/>
            </a:xfrm>
            <a:prstGeom prst="roundRect">
              <a:avLst>
                <a:gd name="adj" fmla="val 11301"/>
              </a:avLst>
            </a:prstGeom>
            <a:solidFill>
              <a:schemeClr val="tx2">
                <a:lumMod val="95000"/>
              </a:schemeClr>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chemeClr val="bg2"/>
                  </a:solidFill>
                  <a:latin typeface="+mn-lt"/>
                </a:rPr>
                <a:t>Name</a:t>
              </a:r>
            </a:p>
            <a:p>
              <a:pPr fontAlgn="auto">
                <a:spcBef>
                  <a:spcPts val="0"/>
                </a:spcBef>
                <a:spcAft>
                  <a:spcPts val="0"/>
                </a:spcAft>
                <a:defRPr/>
              </a:pPr>
              <a:r>
                <a:rPr lang="en-US" sz="1100" kern="0" dirty="0">
                  <a:solidFill>
                    <a:schemeClr val="bg2"/>
                  </a:solidFill>
                  <a:latin typeface="+mn-lt"/>
                </a:rPr>
                <a:t>Designation</a:t>
              </a:r>
            </a:p>
          </p:txBody>
        </p:sp>
        <p:sp>
          <p:nvSpPr>
            <p:cNvPr id="52" name="Rounded Rectangle 51"/>
            <p:cNvSpPr/>
            <p:nvPr/>
          </p:nvSpPr>
          <p:spPr>
            <a:xfrm>
              <a:off x="2661170" y="2816727"/>
              <a:ext cx="1947672" cy="792650"/>
            </a:xfrm>
            <a:prstGeom prst="roundRect">
              <a:avLst>
                <a:gd name="adj" fmla="val 11301"/>
              </a:avLst>
            </a:prstGeom>
            <a:solidFill>
              <a:schemeClr val="accent2"/>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sp>
          <p:nvSpPr>
            <p:cNvPr id="53" name="Rounded Rectangle 52"/>
            <p:cNvSpPr/>
            <p:nvPr/>
          </p:nvSpPr>
          <p:spPr>
            <a:xfrm>
              <a:off x="4629391" y="2805328"/>
              <a:ext cx="1943100" cy="792650"/>
            </a:xfrm>
            <a:prstGeom prst="roundRect">
              <a:avLst>
                <a:gd name="adj" fmla="val 11741"/>
              </a:avLst>
            </a:prstGeom>
            <a:solidFill>
              <a:schemeClr val="accent2"/>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sp>
          <p:nvSpPr>
            <p:cNvPr id="54" name="Rounded Rectangle 53"/>
            <p:cNvSpPr/>
            <p:nvPr/>
          </p:nvSpPr>
          <p:spPr>
            <a:xfrm>
              <a:off x="2661170" y="3620708"/>
              <a:ext cx="1947672" cy="792650"/>
            </a:xfrm>
            <a:prstGeom prst="roundRect">
              <a:avLst>
                <a:gd name="adj" fmla="val 11301"/>
              </a:avLst>
            </a:prstGeom>
            <a:solidFill>
              <a:schemeClr val="accent3"/>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sp>
          <p:nvSpPr>
            <p:cNvPr id="55" name="Rounded Rectangle 54"/>
            <p:cNvSpPr/>
            <p:nvPr/>
          </p:nvSpPr>
          <p:spPr>
            <a:xfrm>
              <a:off x="4629391" y="3609309"/>
              <a:ext cx="1943100" cy="792650"/>
            </a:xfrm>
            <a:prstGeom prst="roundRect">
              <a:avLst>
                <a:gd name="adj" fmla="val 11741"/>
              </a:avLst>
            </a:prstGeom>
            <a:solidFill>
              <a:schemeClr val="accent3"/>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grpSp>
          <p:nvGrpSpPr>
            <p:cNvPr id="56" name="Group 55"/>
            <p:cNvGrpSpPr/>
            <p:nvPr/>
          </p:nvGrpSpPr>
          <p:grpSpPr>
            <a:xfrm>
              <a:off x="2661170" y="5225649"/>
              <a:ext cx="3911321" cy="804049"/>
              <a:chOff x="2594495" y="4428174"/>
              <a:chExt cx="3911321" cy="804049"/>
            </a:xfrm>
          </p:grpSpPr>
          <p:sp>
            <p:nvSpPr>
              <p:cNvPr id="99" name="Rounded Rectangle 98"/>
              <p:cNvSpPr/>
              <p:nvPr/>
            </p:nvSpPr>
            <p:spPr>
              <a:xfrm>
                <a:off x="2594495" y="4439573"/>
                <a:ext cx="1947672" cy="792650"/>
              </a:xfrm>
              <a:prstGeom prst="roundRect">
                <a:avLst>
                  <a:gd name="adj" fmla="val 11301"/>
                </a:avLst>
              </a:prstGeom>
              <a:solidFill>
                <a:schemeClr val="accent4"/>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sp>
            <p:nvSpPr>
              <p:cNvPr id="100" name="Rounded Rectangle 99"/>
              <p:cNvSpPr/>
              <p:nvPr/>
            </p:nvSpPr>
            <p:spPr>
              <a:xfrm>
                <a:off x="4562716" y="4428174"/>
                <a:ext cx="1943100" cy="792650"/>
              </a:xfrm>
              <a:prstGeom prst="roundRect">
                <a:avLst>
                  <a:gd name="adj" fmla="val 11741"/>
                </a:avLst>
              </a:prstGeom>
              <a:solidFill>
                <a:schemeClr val="accent4"/>
              </a:solid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grpSp>
        <p:grpSp>
          <p:nvGrpSpPr>
            <p:cNvPr id="57" name="Group 56"/>
            <p:cNvGrpSpPr/>
            <p:nvPr/>
          </p:nvGrpSpPr>
          <p:grpSpPr>
            <a:xfrm>
              <a:off x="2661170" y="4413844"/>
              <a:ext cx="3911321" cy="804049"/>
              <a:chOff x="2594495" y="5253851"/>
              <a:chExt cx="3911321" cy="804049"/>
            </a:xfrm>
            <a:solidFill>
              <a:schemeClr val="accent3"/>
            </a:solidFill>
          </p:grpSpPr>
          <p:sp>
            <p:nvSpPr>
              <p:cNvPr id="97" name="Rounded Rectangle 96"/>
              <p:cNvSpPr/>
              <p:nvPr/>
            </p:nvSpPr>
            <p:spPr>
              <a:xfrm>
                <a:off x="2594495" y="5265250"/>
                <a:ext cx="1947672" cy="792650"/>
              </a:xfrm>
              <a:prstGeom prst="roundRect">
                <a:avLst>
                  <a:gd name="adj" fmla="val 11301"/>
                </a:avLst>
              </a:prstGeom>
              <a:grpFill/>
              <a:ln w="25400" cap="flat" cmpd="sng" algn="ctr">
                <a:solidFill>
                  <a:srgbClr val="FFFFFF"/>
                </a:solidFill>
                <a:prstDash val="solid"/>
              </a:ln>
              <a:effectLst/>
            </p:spPr>
            <p:txBody>
              <a:bodyPr lIns="45720" tIns="45720" rIns="45720" bIns="45720" rtlCol="0" anchor="ctr"/>
              <a:lstStyle/>
              <a:p>
                <a:pPr fontAlgn="auto">
                  <a:spcBef>
                    <a:spcPts val="0"/>
                  </a:spcBef>
                  <a:spcAft>
                    <a:spcPts val="0"/>
                  </a:spcAft>
                  <a:defRPr/>
                </a:pPr>
                <a:r>
                  <a:rPr lang="en-US" sz="1100" b="1" kern="0" dirty="0">
                    <a:solidFill>
                      <a:srgbClr val="FFFFFF"/>
                    </a:solidFill>
                    <a:latin typeface="+mn-lt"/>
                  </a:rPr>
                  <a:t>Name</a:t>
                </a:r>
              </a:p>
              <a:p>
                <a:pPr fontAlgn="auto">
                  <a:spcBef>
                    <a:spcPts val="0"/>
                  </a:spcBef>
                  <a:spcAft>
                    <a:spcPts val="0"/>
                  </a:spcAft>
                  <a:defRPr/>
                </a:pPr>
                <a:r>
                  <a:rPr lang="en-US" sz="1100" kern="0" dirty="0">
                    <a:solidFill>
                      <a:srgbClr val="FFFFFF"/>
                    </a:solidFill>
                    <a:latin typeface="+mn-lt"/>
                  </a:rPr>
                  <a:t>Designation</a:t>
                </a:r>
              </a:p>
            </p:txBody>
          </p:sp>
          <p:sp>
            <p:nvSpPr>
              <p:cNvPr id="98" name="Rounded Rectangle 97"/>
              <p:cNvSpPr/>
              <p:nvPr/>
            </p:nvSpPr>
            <p:spPr>
              <a:xfrm>
                <a:off x="4562716" y="5253851"/>
                <a:ext cx="1943100" cy="792650"/>
              </a:xfrm>
              <a:prstGeom prst="roundRect">
                <a:avLst>
                  <a:gd name="adj" fmla="val 11741"/>
                </a:avLst>
              </a:prstGeom>
              <a:solidFill>
                <a:schemeClr val="tx2"/>
              </a:solidFill>
              <a:ln w="25400" cap="flat" cmpd="sng" algn="ctr">
                <a:solidFill>
                  <a:schemeClr val="accent4"/>
                </a:solidFill>
                <a:prstDash val="solid"/>
              </a:ln>
              <a:effectLst/>
            </p:spPr>
            <p:txBody>
              <a:bodyPr lIns="45720" tIns="45720" rIns="45720" bIns="45720" rtlCol="0" anchor="ctr"/>
              <a:lstStyle/>
              <a:p>
                <a:pPr fontAlgn="auto">
                  <a:spcBef>
                    <a:spcPts val="0"/>
                  </a:spcBef>
                  <a:spcAft>
                    <a:spcPts val="0"/>
                  </a:spcAft>
                  <a:defRPr/>
                </a:pPr>
                <a:r>
                  <a:rPr lang="en-US" sz="1100" b="1" kern="0" dirty="0">
                    <a:latin typeface="+mn-lt"/>
                  </a:rPr>
                  <a:t>Name</a:t>
                </a:r>
              </a:p>
              <a:p>
                <a:pPr fontAlgn="auto">
                  <a:spcBef>
                    <a:spcPts val="0"/>
                  </a:spcBef>
                  <a:spcAft>
                    <a:spcPts val="0"/>
                  </a:spcAft>
                  <a:defRPr/>
                </a:pPr>
                <a:r>
                  <a:rPr lang="en-US" sz="1100" kern="0" dirty="0">
                    <a:latin typeface="+mn-lt"/>
                  </a:rPr>
                  <a:t>Designation</a:t>
                </a:r>
              </a:p>
            </p:txBody>
          </p:sp>
        </p:grpSp>
        <p:grpSp>
          <p:nvGrpSpPr>
            <p:cNvPr id="58" name="Group 57"/>
            <p:cNvGrpSpPr/>
            <p:nvPr/>
          </p:nvGrpSpPr>
          <p:grpSpPr>
            <a:xfrm>
              <a:off x="4959283" y="785619"/>
              <a:ext cx="1066756" cy="791263"/>
              <a:chOff x="4778522" y="810781"/>
              <a:chExt cx="1006845" cy="746824"/>
            </a:xfrm>
          </p:grpSpPr>
          <p:sp>
            <p:nvSpPr>
              <p:cNvPr id="95"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96"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894701"/>
                <a:ext cx="1006845" cy="655003"/>
              </a:xfrm>
              <a:prstGeom prst="rect">
                <a:avLst/>
              </a:prstGeom>
              <a:noFill/>
              <a:ln w="9525">
                <a:noFill/>
                <a:miter lim="800000"/>
                <a:headEnd/>
                <a:tailEnd/>
              </a:ln>
              <a:effectLst/>
            </p:spPr>
          </p:pic>
        </p:grpSp>
        <p:grpSp>
          <p:nvGrpSpPr>
            <p:cNvPr id="59" name="Group 58"/>
            <p:cNvGrpSpPr/>
            <p:nvPr/>
          </p:nvGrpSpPr>
          <p:grpSpPr>
            <a:xfrm>
              <a:off x="5501016" y="1976320"/>
              <a:ext cx="1006845" cy="747203"/>
              <a:chOff x="4778522" y="810781"/>
              <a:chExt cx="1006845" cy="747203"/>
            </a:xfrm>
          </p:grpSpPr>
          <p:sp>
            <p:nvSpPr>
              <p:cNvPr id="93"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94"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902981"/>
                <a:ext cx="1006845" cy="655003"/>
              </a:xfrm>
              <a:prstGeom prst="rect">
                <a:avLst/>
              </a:prstGeom>
              <a:noFill/>
              <a:ln w="9525">
                <a:noFill/>
                <a:miter lim="800000"/>
                <a:headEnd/>
                <a:tailEnd/>
              </a:ln>
              <a:effectLst/>
            </p:spPr>
          </p:pic>
        </p:grpSp>
        <p:grpSp>
          <p:nvGrpSpPr>
            <p:cNvPr id="60" name="Group 59"/>
            <p:cNvGrpSpPr/>
            <p:nvPr/>
          </p:nvGrpSpPr>
          <p:grpSpPr>
            <a:xfrm>
              <a:off x="5609632" y="3663876"/>
              <a:ext cx="930127" cy="689919"/>
              <a:chOff x="4778522" y="810781"/>
              <a:chExt cx="1006845" cy="746824"/>
            </a:xfrm>
          </p:grpSpPr>
          <p:sp>
            <p:nvSpPr>
              <p:cNvPr id="91"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92"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891471"/>
                <a:ext cx="1006845" cy="655003"/>
              </a:xfrm>
              <a:prstGeom prst="rect">
                <a:avLst/>
              </a:prstGeom>
              <a:noFill/>
              <a:ln w="9525">
                <a:noFill/>
                <a:miter lim="800000"/>
                <a:headEnd/>
                <a:tailEnd/>
              </a:ln>
              <a:effectLst/>
            </p:spPr>
          </p:pic>
        </p:grpSp>
        <p:grpSp>
          <p:nvGrpSpPr>
            <p:cNvPr id="61" name="Group 60"/>
            <p:cNvGrpSpPr/>
            <p:nvPr/>
          </p:nvGrpSpPr>
          <p:grpSpPr>
            <a:xfrm>
              <a:off x="3635006" y="2868092"/>
              <a:ext cx="930127" cy="689919"/>
              <a:chOff x="4778522" y="810781"/>
              <a:chExt cx="1006845" cy="746824"/>
            </a:xfrm>
          </p:grpSpPr>
          <p:sp>
            <p:nvSpPr>
              <p:cNvPr id="89"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90"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891471"/>
                <a:ext cx="1006845" cy="655003"/>
              </a:xfrm>
              <a:prstGeom prst="rect">
                <a:avLst/>
              </a:prstGeom>
              <a:noFill/>
              <a:ln w="9525">
                <a:noFill/>
                <a:miter lim="800000"/>
                <a:headEnd/>
                <a:tailEnd/>
              </a:ln>
              <a:effectLst/>
            </p:spPr>
          </p:pic>
        </p:grpSp>
        <p:grpSp>
          <p:nvGrpSpPr>
            <p:cNvPr id="62" name="Group 61"/>
            <p:cNvGrpSpPr/>
            <p:nvPr/>
          </p:nvGrpSpPr>
          <p:grpSpPr>
            <a:xfrm>
              <a:off x="3630783" y="5288413"/>
              <a:ext cx="930127" cy="693116"/>
              <a:chOff x="4778522" y="810781"/>
              <a:chExt cx="1006845" cy="750285"/>
            </a:xfrm>
          </p:grpSpPr>
          <p:sp>
            <p:nvSpPr>
              <p:cNvPr id="87"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88"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906063"/>
                <a:ext cx="1006845" cy="655003"/>
              </a:xfrm>
              <a:prstGeom prst="rect">
                <a:avLst/>
              </a:prstGeom>
              <a:noFill/>
              <a:ln w="9525">
                <a:noFill/>
                <a:miter lim="800000"/>
                <a:headEnd/>
                <a:tailEnd/>
              </a:ln>
              <a:effectLst/>
            </p:spPr>
          </p:pic>
        </p:grpSp>
        <p:grpSp>
          <p:nvGrpSpPr>
            <p:cNvPr id="63" name="Group 62"/>
            <p:cNvGrpSpPr/>
            <p:nvPr/>
          </p:nvGrpSpPr>
          <p:grpSpPr>
            <a:xfrm>
              <a:off x="1088136" y="2899319"/>
              <a:ext cx="930127" cy="689919"/>
              <a:chOff x="4778522" y="810781"/>
              <a:chExt cx="1006845" cy="746824"/>
            </a:xfrm>
          </p:grpSpPr>
          <p:sp>
            <p:nvSpPr>
              <p:cNvPr id="85"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86"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891471"/>
                <a:ext cx="1006845" cy="655003"/>
              </a:xfrm>
              <a:prstGeom prst="rect">
                <a:avLst/>
              </a:prstGeom>
              <a:noFill/>
              <a:ln w="9525">
                <a:noFill/>
                <a:miter lim="800000"/>
                <a:headEnd/>
                <a:tailEnd/>
              </a:ln>
              <a:effectLst/>
            </p:spPr>
          </p:pic>
        </p:grpSp>
        <p:grpSp>
          <p:nvGrpSpPr>
            <p:cNvPr id="64" name="Group 63"/>
            <p:cNvGrpSpPr/>
            <p:nvPr/>
          </p:nvGrpSpPr>
          <p:grpSpPr>
            <a:xfrm>
              <a:off x="5582408" y="5277014"/>
              <a:ext cx="930127" cy="693116"/>
              <a:chOff x="4778522" y="810781"/>
              <a:chExt cx="1006845" cy="750285"/>
            </a:xfrm>
          </p:grpSpPr>
          <p:sp>
            <p:nvSpPr>
              <p:cNvPr id="83"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84"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906063"/>
                <a:ext cx="1006845" cy="655003"/>
              </a:xfrm>
              <a:prstGeom prst="rect">
                <a:avLst/>
              </a:prstGeom>
              <a:noFill/>
              <a:ln w="9525">
                <a:noFill/>
                <a:miter lim="800000"/>
                <a:headEnd/>
                <a:tailEnd/>
              </a:ln>
              <a:effectLst/>
            </p:spPr>
          </p:pic>
        </p:grpSp>
        <p:grpSp>
          <p:nvGrpSpPr>
            <p:cNvPr id="65" name="Group 64"/>
            <p:cNvGrpSpPr/>
            <p:nvPr/>
          </p:nvGrpSpPr>
          <p:grpSpPr>
            <a:xfrm>
              <a:off x="1249331" y="1969169"/>
              <a:ext cx="1006845" cy="747203"/>
              <a:chOff x="4778522" y="810781"/>
              <a:chExt cx="1006845" cy="747203"/>
            </a:xfrm>
          </p:grpSpPr>
          <p:sp>
            <p:nvSpPr>
              <p:cNvPr id="81" name="Rektangel 370"/>
              <p:cNvSpPr>
                <a:spLocks noChangeArrowheads="1"/>
              </p:cNvSpPr>
              <p:nvPr/>
            </p:nvSpPr>
            <p:spPr bwMode="auto">
              <a:xfrm>
                <a:off x="4941335" y="810781"/>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82" name="Billede 28" descr="dame1.emf"/>
              <p:cNvPicPr>
                <a:picLocks noChangeAspect="1"/>
              </p:cNvPicPr>
              <p:nvPr/>
            </p:nvPicPr>
            <p:blipFill>
              <a:blip r:embed="rId3"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477"/>
              <a:stretch>
                <a:fillRect/>
              </a:stretch>
            </p:blipFill>
            <p:spPr bwMode="auto">
              <a:xfrm>
                <a:off x="4778522" y="902981"/>
                <a:ext cx="1006845" cy="655003"/>
              </a:xfrm>
              <a:prstGeom prst="rect">
                <a:avLst/>
              </a:prstGeom>
              <a:noFill/>
              <a:ln w="9525">
                <a:noFill/>
                <a:miter lim="800000"/>
                <a:headEnd/>
                <a:tailEnd/>
              </a:ln>
              <a:effectLst/>
            </p:spPr>
          </p:pic>
        </p:grpSp>
        <p:grpSp>
          <p:nvGrpSpPr>
            <p:cNvPr id="66" name="Group 65"/>
            <p:cNvGrpSpPr/>
            <p:nvPr/>
          </p:nvGrpSpPr>
          <p:grpSpPr>
            <a:xfrm>
              <a:off x="7970727" y="1971426"/>
              <a:ext cx="846334" cy="746824"/>
              <a:chOff x="7970727" y="1971426"/>
              <a:chExt cx="846334" cy="746824"/>
            </a:xfrm>
          </p:grpSpPr>
          <p:sp>
            <p:nvSpPr>
              <p:cNvPr id="79" name="Rektangel 370"/>
              <p:cNvSpPr>
                <a:spLocks noChangeArrowheads="1"/>
              </p:cNvSpPr>
              <p:nvPr/>
            </p:nvSpPr>
            <p:spPr bwMode="auto">
              <a:xfrm>
                <a:off x="8002498" y="1971426"/>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80" name="Billede 25" descr="man1.emf"/>
              <p:cNvPicPr>
                <a:picLocks noChangeAspect="1"/>
              </p:cNvPicPr>
              <p:nvPr/>
            </p:nvPicPr>
            <p:blipFill>
              <a:blip r:embed="rId4"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083"/>
              <a:stretch>
                <a:fillRect/>
              </a:stretch>
            </p:blipFill>
            <p:spPr bwMode="auto">
              <a:xfrm>
                <a:off x="7970727" y="2040855"/>
                <a:ext cx="841292" cy="676747"/>
              </a:xfrm>
              <a:prstGeom prst="rect">
                <a:avLst/>
              </a:prstGeom>
              <a:noFill/>
              <a:ln w="9525">
                <a:noFill/>
                <a:miter lim="800000"/>
                <a:headEnd/>
                <a:tailEnd/>
              </a:ln>
              <a:effectLst/>
            </p:spPr>
          </p:pic>
        </p:grpSp>
        <p:grpSp>
          <p:nvGrpSpPr>
            <p:cNvPr id="67" name="Group 66"/>
            <p:cNvGrpSpPr/>
            <p:nvPr/>
          </p:nvGrpSpPr>
          <p:grpSpPr>
            <a:xfrm>
              <a:off x="5751327" y="2868092"/>
              <a:ext cx="770194" cy="679636"/>
              <a:chOff x="7970727" y="1971426"/>
              <a:chExt cx="846334" cy="746824"/>
            </a:xfrm>
          </p:grpSpPr>
          <p:sp>
            <p:nvSpPr>
              <p:cNvPr id="77" name="Rektangel 370"/>
              <p:cNvSpPr>
                <a:spLocks noChangeArrowheads="1"/>
              </p:cNvSpPr>
              <p:nvPr/>
            </p:nvSpPr>
            <p:spPr bwMode="auto">
              <a:xfrm>
                <a:off x="8002498" y="1971426"/>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78" name="Billede 25" descr="man1.emf"/>
              <p:cNvPicPr>
                <a:picLocks noChangeAspect="1"/>
              </p:cNvPicPr>
              <p:nvPr/>
            </p:nvPicPr>
            <p:blipFill>
              <a:blip r:embed="rId4"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083"/>
              <a:stretch>
                <a:fillRect/>
              </a:stretch>
            </p:blipFill>
            <p:spPr bwMode="auto">
              <a:xfrm>
                <a:off x="7970727" y="2040855"/>
                <a:ext cx="841292" cy="676747"/>
              </a:xfrm>
              <a:prstGeom prst="rect">
                <a:avLst/>
              </a:prstGeom>
              <a:noFill/>
              <a:ln w="9525">
                <a:noFill/>
                <a:miter lim="800000"/>
                <a:headEnd/>
                <a:tailEnd/>
              </a:ln>
              <a:effectLst/>
            </p:spPr>
          </p:pic>
        </p:grpSp>
        <p:grpSp>
          <p:nvGrpSpPr>
            <p:cNvPr id="68" name="Group 67"/>
            <p:cNvGrpSpPr/>
            <p:nvPr/>
          </p:nvGrpSpPr>
          <p:grpSpPr>
            <a:xfrm>
              <a:off x="3776564" y="3677215"/>
              <a:ext cx="770194" cy="679636"/>
              <a:chOff x="7970727" y="1971426"/>
              <a:chExt cx="846334" cy="746824"/>
            </a:xfrm>
          </p:grpSpPr>
          <p:sp>
            <p:nvSpPr>
              <p:cNvPr id="75" name="Rektangel 370"/>
              <p:cNvSpPr>
                <a:spLocks noChangeArrowheads="1"/>
              </p:cNvSpPr>
              <p:nvPr/>
            </p:nvSpPr>
            <p:spPr bwMode="auto">
              <a:xfrm>
                <a:off x="8002498" y="1971426"/>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76" name="Billede 25" descr="man1.emf"/>
              <p:cNvPicPr>
                <a:picLocks noChangeAspect="1"/>
              </p:cNvPicPr>
              <p:nvPr/>
            </p:nvPicPr>
            <p:blipFill>
              <a:blip r:embed="rId4"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083"/>
              <a:stretch>
                <a:fillRect/>
              </a:stretch>
            </p:blipFill>
            <p:spPr bwMode="auto">
              <a:xfrm>
                <a:off x="7970727" y="2040855"/>
                <a:ext cx="841292" cy="676747"/>
              </a:xfrm>
              <a:prstGeom prst="rect">
                <a:avLst/>
              </a:prstGeom>
              <a:noFill/>
              <a:ln w="9525">
                <a:noFill/>
                <a:miter lim="800000"/>
                <a:headEnd/>
                <a:tailEnd/>
              </a:ln>
              <a:effectLst/>
            </p:spPr>
          </p:pic>
        </p:grpSp>
        <p:grpSp>
          <p:nvGrpSpPr>
            <p:cNvPr id="69" name="Group 68"/>
            <p:cNvGrpSpPr/>
            <p:nvPr/>
          </p:nvGrpSpPr>
          <p:grpSpPr>
            <a:xfrm>
              <a:off x="3776564" y="4481750"/>
              <a:ext cx="770194" cy="679636"/>
              <a:chOff x="7970727" y="1971426"/>
              <a:chExt cx="846334" cy="746824"/>
            </a:xfrm>
          </p:grpSpPr>
          <p:sp>
            <p:nvSpPr>
              <p:cNvPr id="73" name="Rektangel 370"/>
              <p:cNvSpPr>
                <a:spLocks noChangeArrowheads="1"/>
              </p:cNvSpPr>
              <p:nvPr/>
            </p:nvSpPr>
            <p:spPr bwMode="auto">
              <a:xfrm>
                <a:off x="8002498" y="1971426"/>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74" name="Billede 25" descr="man1.emf"/>
              <p:cNvPicPr>
                <a:picLocks noChangeAspect="1"/>
              </p:cNvPicPr>
              <p:nvPr/>
            </p:nvPicPr>
            <p:blipFill>
              <a:blip r:embed="rId4"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083"/>
              <a:stretch>
                <a:fillRect/>
              </a:stretch>
            </p:blipFill>
            <p:spPr bwMode="auto">
              <a:xfrm>
                <a:off x="7970727" y="2040855"/>
                <a:ext cx="841292" cy="676747"/>
              </a:xfrm>
              <a:prstGeom prst="rect">
                <a:avLst/>
              </a:prstGeom>
              <a:noFill/>
              <a:ln w="9525">
                <a:noFill/>
                <a:miter lim="800000"/>
                <a:headEnd/>
                <a:tailEnd/>
              </a:ln>
              <a:effectLst/>
            </p:spPr>
          </p:pic>
        </p:grpSp>
        <p:grpSp>
          <p:nvGrpSpPr>
            <p:cNvPr id="70" name="Group 69"/>
            <p:cNvGrpSpPr/>
            <p:nvPr/>
          </p:nvGrpSpPr>
          <p:grpSpPr>
            <a:xfrm>
              <a:off x="5776029" y="4470351"/>
              <a:ext cx="770194" cy="679636"/>
              <a:chOff x="7970727" y="1971426"/>
              <a:chExt cx="846334" cy="746824"/>
            </a:xfrm>
          </p:grpSpPr>
          <p:sp>
            <p:nvSpPr>
              <p:cNvPr id="71" name="Rektangel 370"/>
              <p:cNvSpPr>
                <a:spLocks noChangeArrowheads="1"/>
              </p:cNvSpPr>
              <p:nvPr/>
            </p:nvSpPr>
            <p:spPr bwMode="auto">
              <a:xfrm>
                <a:off x="8002498" y="1971426"/>
                <a:ext cx="814563" cy="746824"/>
              </a:xfrm>
              <a:prstGeom prst="roundRect">
                <a:avLst>
                  <a:gd name="adj" fmla="val 10279"/>
                </a:avLst>
              </a:prstGeom>
              <a:solidFill>
                <a:schemeClr val="tx2"/>
              </a:solidFill>
              <a:ln w="9525">
                <a:noFill/>
                <a:miter lim="800000"/>
                <a:headEnd/>
                <a:tailEnd/>
              </a:ln>
              <a:effectLst/>
            </p:spPr>
            <p:txBody>
              <a:bodyPr anchor="ctr"/>
              <a:lstStyle/>
              <a:p>
                <a:pPr algn="ctr"/>
                <a:endParaRPr lang="en-US" sz="900">
                  <a:solidFill>
                    <a:srgbClr val="FFFFFF"/>
                  </a:solidFill>
                  <a:latin typeface="+mn-lt"/>
                </a:endParaRPr>
              </a:p>
            </p:txBody>
          </p:sp>
          <p:pic>
            <p:nvPicPr>
              <p:cNvPr id="72" name="Billede 25" descr="man1.emf"/>
              <p:cNvPicPr>
                <a:picLocks noChangeAspect="1"/>
              </p:cNvPicPr>
              <p:nvPr/>
            </p:nvPicPr>
            <p:blipFill>
              <a:blip r:embed="rId4"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b="77083"/>
              <a:stretch>
                <a:fillRect/>
              </a:stretch>
            </p:blipFill>
            <p:spPr bwMode="auto">
              <a:xfrm>
                <a:off x="7970727" y="2040855"/>
                <a:ext cx="841292" cy="676747"/>
              </a:xfrm>
              <a:prstGeom prst="rect">
                <a:avLst/>
              </a:prstGeom>
              <a:noFill/>
              <a:ln w="9525">
                <a:noFill/>
                <a:miter lim="800000"/>
                <a:headEnd/>
                <a:tailEnd/>
              </a:ln>
              <a:effectLst/>
            </p:spPr>
          </p:pic>
        </p:grpSp>
      </p:grpSp>
    </p:spTree>
    <p:extLst>
      <p:ext uri="{BB962C8B-B14F-4D97-AF65-F5344CB8AC3E}">
        <p14:creationId xmlns:p14="http://schemas.microsoft.com/office/powerpoint/2010/main" val="2634841282"/>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13523" y="912706"/>
            <a:ext cx="6316957" cy="3973521"/>
            <a:chOff x="820822" y="1161252"/>
            <a:chExt cx="7387589" cy="6195965"/>
          </a:xfrm>
        </p:grpSpPr>
        <p:sp>
          <p:nvSpPr>
            <p:cNvPr id="15" name="Oval 4"/>
            <p:cNvSpPr>
              <a:spLocks noChangeArrowheads="1"/>
            </p:cNvSpPr>
            <p:nvPr/>
          </p:nvSpPr>
          <p:spPr bwMode="auto">
            <a:xfrm>
              <a:off x="2890243" y="1161252"/>
              <a:ext cx="2936962" cy="2999878"/>
            </a:xfrm>
            <a:prstGeom prst="ellipse">
              <a:avLst/>
            </a:prstGeom>
            <a:solidFill>
              <a:schemeClr val="accent2"/>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t" anchorCtr="1"/>
            <a:lstStyle/>
            <a:p>
              <a:pPr marL="169863" lvl="0"/>
              <a:endParaRPr lang="en-US" sz="1200" dirty="0">
                <a:solidFill>
                  <a:srgbClr val="FFFFFF"/>
                </a:solidFill>
                <a:latin typeface="Museo Sans For Dell" panose="02000000000000000000" pitchFamily="2" charset="0"/>
                <a:cs typeface="Arial" pitchFamily="34" charset="0"/>
              </a:endParaRPr>
            </a:p>
          </p:txBody>
        </p:sp>
        <p:sp>
          <p:nvSpPr>
            <p:cNvPr id="16" name="Oval 5"/>
            <p:cNvSpPr>
              <a:spLocks noChangeArrowheads="1"/>
            </p:cNvSpPr>
            <p:nvPr/>
          </p:nvSpPr>
          <p:spPr bwMode="auto">
            <a:xfrm>
              <a:off x="1886669" y="2819780"/>
              <a:ext cx="2934727" cy="2999878"/>
            </a:xfrm>
            <a:prstGeom prst="ellipse">
              <a:avLst/>
            </a:prstGeom>
            <a:solidFill>
              <a:schemeClr val="accent1"/>
            </a:solidFill>
            <a:ln w="6350">
              <a:solidFill>
                <a:schemeClr val="tx2"/>
              </a:solidFill>
              <a:round/>
              <a:headEnd/>
              <a:tailEnd/>
            </a:ln>
            <a:effectLst/>
            <a:extLst/>
          </p:spPr>
          <p:txBody>
            <a:bodyPr lIns="45720" rIns="45720" anchor="ctr" anchorCtr="1"/>
            <a:lstStyle/>
            <a:p>
              <a:pPr lvl="0"/>
              <a:endParaRPr lang="en-US" sz="1200" dirty="0">
                <a:solidFill>
                  <a:srgbClr val="FFFFFF"/>
                </a:solidFill>
                <a:latin typeface="Museo Sans For Dell" panose="02000000000000000000" pitchFamily="2" charset="0"/>
                <a:cs typeface="Arial" pitchFamily="34" charset="0"/>
              </a:endParaRPr>
            </a:p>
          </p:txBody>
        </p:sp>
        <p:sp>
          <p:nvSpPr>
            <p:cNvPr id="17" name="Oval 6"/>
            <p:cNvSpPr>
              <a:spLocks noChangeArrowheads="1"/>
            </p:cNvSpPr>
            <p:nvPr/>
          </p:nvSpPr>
          <p:spPr bwMode="auto">
            <a:xfrm>
              <a:off x="3896052" y="2819780"/>
              <a:ext cx="2934727" cy="2999878"/>
            </a:xfrm>
            <a:prstGeom prst="ellipse">
              <a:avLst/>
            </a:prstGeom>
            <a:solidFill>
              <a:srgbClr val="AAAAAA"/>
            </a:solidFill>
            <a:ln w="6350">
              <a:solidFill>
                <a:schemeClr val="tx2"/>
              </a:solidFill>
              <a:round/>
              <a:headEnd/>
              <a:tailEnd/>
            </a:ln>
            <a:effectLst/>
            <a:extLst/>
          </p:spPr>
          <p:txBody>
            <a:bodyPr lIns="45720" rIns="45720" anchor="ctr" anchorCtr="1"/>
            <a:lstStyle/>
            <a:p>
              <a:pPr>
                <a:spcBef>
                  <a:spcPct val="50000"/>
                </a:spcBef>
              </a:pPr>
              <a:endParaRPr lang="en-US" sz="1200" b="1" dirty="0">
                <a:solidFill>
                  <a:schemeClr val="tx2"/>
                </a:solidFill>
                <a:latin typeface="Museo Sans For Dell" panose="02000000000000000000" pitchFamily="2" charset="0"/>
              </a:endParaRPr>
            </a:p>
          </p:txBody>
        </p:sp>
        <p:sp>
          <p:nvSpPr>
            <p:cNvPr id="18" name="Freeform 7"/>
            <p:cNvSpPr>
              <a:spLocks/>
            </p:cNvSpPr>
            <p:nvPr/>
          </p:nvSpPr>
          <p:spPr bwMode="auto">
            <a:xfrm>
              <a:off x="2910359" y="2827043"/>
              <a:ext cx="1895391" cy="1343771"/>
            </a:xfrm>
            <a:custGeom>
              <a:avLst/>
              <a:gdLst>
                <a:gd name="T0" fmla="*/ 1146 w 1178"/>
                <a:gd name="T1" fmla="*/ 783 h 818"/>
                <a:gd name="T2" fmla="*/ 1079 w 1178"/>
                <a:gd name="T3" fmla="*/ 801 h 818"/>
                <a:gd name="T4" fmla="*/ 1009 w 1178"/>
                <a:gd name="T5" fmla="*/ 812 h 818"/>
                <a:gd name="T6" fmla="*/ 938 w 1178"/>
                <a:gd name="T7" fmla="*/ 816 h 818"/>
                <a:gd name="T8" fmla="*/ 860 w 1178"/>
                <a:gd name="T9" fmla="*/ 816 h 818"/>
                <a:gd name="T10" fmla="*/ 775 w 1178"/>
                <a:gd name="T11" fmla="*/ 808 h 818"/>
                <a:gd name="T12" fmla="*/ 695 w 1178"/>
                <a:gd name="T13" fmla="*/ 793 h 818"/>
                <a:gd name="T14" fmla="*/ 616 w 1178"/>
                <a:gd name="T15" fmla="*/ 772 h 818"/>
                <a:gd name="T16" fmla="*/ 541 w 1178"/>
                <a:gd name="T17" fmla="*/ 743 h 818"/>
                <a:gd name="T18" fmla="*/ 468 w 1178"/>
                <a:gd name="T19" fmla="*/ 708 h 818"/>
                <a:gd name="T20" fmla="*/ 399 w 1178"/>
                <a:gd name="T21" fmla="*/ 666 h 818"/>
                <a:gd name="T22" fmla="*/ 336 w 1178"/>
                <a:gd name="T23" fmla="*/ 620 h 818"/>
                <a:gd name="T24" fmla="*/ 274 w 1178"/>
                <a:gd name="T25" fmla="*/ 568 h 818"/>
                <a:gd name="T26" fmla="*/ 221 w 1178"/>
                <a:gd name="T27" fmla="*/ 511 h 818"/>
                <a:gd name="T28" fmla="*/ 169 w 1178"/>
                <a:gd name="T29" fmla="*/ 449 h 818"/>
                <a:gd name="T30" fmla="*/ 125 w 1178"/>
                <a:gd name="T31" fmla="*/ 384 h 818"/>
                <a:gd name="T32" fmla="*/ 86 w 1178"/>
                <a:gd name="T33" fmla="*/ 313 h 818"/>
                <a:gd name="T34" fmla="*/ 52 w 1178"/>
                <a:gd name="T35" fmla="*/ 240 h 818"/>
                <a:gd name="T36" fmla="*/ 27 w 1178"/>
                <a:gd name="T37" fmla="*/ 163 h 818"/>
                <a:gd name="T38" fmla="*/ 6 w 1178"/>
                <a:gd name="T39" fmla="*/ 85 h 818"/>
                <a:gd name="T40" fmla="*/ 33 w 1178"/>
                <a:gd name="T41" fmla="*/ 35 h 818"/>
                <a:gd name="T42" fmla="*/ 100 w 1178"/>
                <a:gd name="T43" fmla="*/ 17 h 818"/>
                <a:gd name="T44" fmla="*/ 171 w 1178"/>
                <a:gd name="T45" fmla="*/ 6 h 818"/>
                <a:gd name="T46" fmla="*/ 242 w 1178"/>
                <a:gd name="T47" fmla="*/ 2 h 818"/>
                <a:gd name="T48" fmla="*/ 320 w 1178"/>
                <a:gd name="T49" fmla="*/ 2 h 818"/>
                <a:gd name="T50" fmla="*/ 403 w 1178"/>
                <a:gd name="T51" fmla="*/ 10 h 818"/>
                <a:gd name="T52" fmla="*/ 484 w 1178"/>
                <a:gd name="T53" fmla="*/ 25 h 818"/>
                <a:gd name="T54" fmla="*/ 562 w 1178"/>
                <a:gd name="T55" fmla="*/ 46 h 818"/>
                <a:gd name="T56" fmla="*/ 637 w 1178"/>
                <a:gd name="T57" fmla="*/ 75 h 818"/>
                <a:gd name="T58" fmla="*/ 710 w 1178"/>
                <a:gd name="T59" fmla="*/ 110 h 818"/>
                <a:gd name="T60" fmla="*/ 779 w 1178"/>
                <a:gd name="T61" fmla="*/ 152 h 818"/>
                <a:gd name="T62" fmla="*/ 842 w 1178"/>
                <a:gd name="T63" fmla="*/ 198 h 818"/>
                <a:gd name="T64" fmla="*/ 902 w 1178"/>
                <a:gd name="T65" fmla="*/ 250 h 818"/>
                <a:gd name="T66" fmla="*/ 958 w 1178"/>
                <a:gd name="T67" fmla="*/ 307 h 818"/>
                <a:gd name="T68" fmla="*/ 1008 w 1178"/>
                <a:gd name="T69" fmla="*/ 369 h 818"/>
                <a:gd name="T70" fmla="*/ 1054 w 1178"/>
                <a:gd name="T71" fmla="*/ 434 h 818"/>
                <a:gd name="T72" fmla="*/ 1092 w 1178"/>
                <a:gd name="T73" fmla="*/ 505 h 818"/>
                <a:gd name="T74" fmla="*/ 1125 w 1178"/>
                <a:gd name="T75" fmla="*/ 578 h 818"/>
                <a:gd name="T76" fmla="*/ 1151 w 1178"/>
                <a:gd name="T77" fmla="*/ 655 h 818"/>
                <a:gd name="T78" fmla="*/ 1171 w 1178"/>
                <a:gd name="T79" fmla="*/ 7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8" h="818">
                  <a:moveTo>
                    <a:pt x="1178" y="774"/>
                  </a:moveTo>
                  <a:lnTo>
                    <a:pt x="1146" y="783"/>
                  </a:lnTo>
                  <a:lnTo>
                    <a:pt x="1113" y="793"/>
                  </a:lnTo>
                  <a:lnTo>
                    <a:pt x="1079" y="801"/>
                  </a:lnTo>
                  <a:lnTo>
                    <a:pt x="1044" y="806"/>
                  </a:lnTo>
                  <a:lnTo>
                    <a:pt x="1009" y="812"/>
                  </a:lnTo>
                  <a:lnTo>
                    <a:pt x="973" y="814"/>
                  </a:lnTo>
                  <a:lnTo>
                    <a:pt x="938" y="816"/>
                  </a:lnTo>
                  <a:lnTo>
                    <a:pt x="902" y="818"/>
                  </a:lnTo>
                  <a:lnTo>
                    <a:pt x="860" y="816"/>
                  </a:lnTo>
                  <a:lnTo>
                    <a:pt x="818" y="814"/>
                  </a:lnTo>
                  <a:lnTo>
                    <a:pt x="775" y="808"/>
                  </a:lnTo>
                  <a:lnTo>
                    <a:pt x="735" y="802"/>
                  </a:lnTo>
                  <a:lnTo>
                    <a:pt x="695" y="793"/>
                  </a:lnTo>
                  <a:lnTo>
                    <a:pt x="654" y="783"/>
                  </a:lnTo>
                  <a:lnTo>
                    <a:pt x="616" y="772"/>
                  </a:lnTo>
                  <a:lnTo>
                    <a:pt x="578" y="758"/>
                  </a:lnTo>
                  <a:lnTo>
                    <a:pt x="541" y="743"/>
                  </a:lnTo>
                  <a:lnTo>
                    <a:pt x="505" y="726"/>
                  </a:lnTo>
                  <a:lnTo>
                    <a:pt x="468" y="708"/>
                  </a:lnTo>
                  <a:lnTo>
                    <a:pt x="434" y="687"/>
                  </a:lnTo>
                  <a:lnTo>
                    <a:pt x="399" y="666"/>
                  </a:lnTo>
                  <a:lnTo>
                    <a:pt x="366" y="643"/>
                  </a:lnTo>
                  <a:lnTo>
                    <a:pt x="336" y="620"/>
                  </a:lnTo>
                  <a:lnTo>
                    <a:pt x="305" y="595"/>
                  </a:lnTo>
                  <a:lnTo>
                    <a:pt x="274" y="568"/>
                  </a:lnTo>
                  <a:lnTo>
                    <a:pt x="247" y="540"/>
                  </a:lnTo>
                  <a:lnTo>
                    <a:pt x="221" y="511"/>
                  </a:lnTo>
                  <a:lnTo>
                    <a:pt x="194" y="480"/>
                  </a:lnTo>
                  <a:lnTo>
                    <a:pt x="169" y="449"/>
                  </a:lnTo>
                  <a:lnTo>
                    <a:pt x="146" y="417"/>
                  </a:lnTo>
                  <a:lnTo>
                    <a:pt x="125" y="384"/>
                  </a:lnTo>
                  <a:lnTo>
                    <a:pt x="104" y="350"/>
                  </a:lnTo>
                  <a:lnTo>
                    <a:pt x="86" y="313"/>
                  </a:lnTo>
                  <a:lnTo>
                    <a:pt x="69" y="278"/>
                  </a:lnTo>
                  <a:lnTo>
                    <a:pt x="52" y="240"/>
                  </a:lnTo>
                  <a:lnTo>
                    <a:pt x="38" y="204"/>
                  </a:lnTo>
                  <a:lnTo>
                    <a:pt x="27" y="163"/>
                  </a:lnTo>
                  <a:lnTo>
                    <a:pt x="15" y="125"/>
                  </a:lnTo>
                  <a:lnTo>
                    <a:pt x="6" y="85"/>
                  </a:lnTo>
                  <a:lnTo>
                    <a:pt x="0" y="44"/>
                  </a:lnTo>
                  <a:lnTo>
                    <a:pt x="33" y="35"/>
                  </a:lnTo>
                  <a:lnTo>
                    <a:pt x="65" y="25"/>
                  </a:lnTo>
                  <a:lnTo>
                    <a:pt x="100" y="17"/>
                  </a:lnTo>
                  <a:lnTo>
                    <a:pt x="134" y="12"/>
                  </a:lnTo>
                  <a:lnTo>
                    <a:pt x="171" y="6"/>
                  </a:lnTo>
                  <a:lnTo>
                    <a:pt x="205" y="4"/>
                  </a:lnTo>
                  <a:lnTo>
                    <a:pt x="242" y="2"/>
                  </a:lnTo>
                  <a:lnTo>
                    <a:pt x="278" y="0"/>
                  </a:lnTo>
                  <a:lnTo>
                    <a:pt x="320" y="2"/>
                  </a:lnTo>
                  <a:lnTo>
                    <a:pt x="363" y="4"/>
                  </a:lnTo>
                  <a:lnTo>
                    <a:pt x="403" y="10"/>
                  </a:lnTo>
                  <a:lnTo>
                    <a:pt x="443" y="16"/>
                  </a:lnTo>
                  <a:lnTo>
                    <a:pt x="484" y="25"/>
                  </a:lnTo>
                  <a:lnTo>
                    <a:pt x="524" y="35"/>
                  </a:lnTo>
                  <a:lnTo>
                    <a:pt x="562" y="46"/>
                  </a:lnTo>
                  <a:lnTo>
                    <a:pt x="601" y="60"/>
                  </a:lnTo>
                  <a:lnTo>
                    <a:pt x="637" y="75"/>
                  </a:lnTo>
                  <a:lnTo>
                    <a:pt x="674" y="92"/>
                  </a:lnTo>
                  <a:lnTo>
                    <a:pt x="710" y="110"/>
                  </a:lnTo>
                  <a:lnTo>
                    <a:pt x="745" y="131"/>
                  </a:lnTo>
                  <a:lnTo>
                    <a:pt x="779" y="152"/>
                  </a:lnTo>
                  <a:lnTo>
                    <a:pt x="812" y="175"/>
                  </a:lnTo>
                  <a:lnTo>
                    <a:pt x="842" y="198"/>
                  </a:lnTo>
                  <a:lnTo>
                    <a:pt x="873" y="223"/>
                  </a:lnTo>
                  <a:lnTo>
                    <a:pt x="902" y="250"/>
                  </a:lnTo>
                  <a:lnTo>
                    <a:pt x="931" y="278"/>
                  </a:lnTo>
                  <a:lnTo>
                    <a:pt x="958" y="307"/>
                  </a:lnTo>
                  <a:lnTo>
                    <a:pt x="984" y="338"/>
                  </a:lnTo>
                  <a:lnTo>
                    <a:pt x="1008" y="369"/>
                  </a:lnTo>
                  <a:lnTo>
                    <a:pt x="1032" y="401"/>
                  </a:lnTo>
                  <a:lnTo>
                    <a:pt x="1054" y="434"/>
                  </a:lnTo>
                  <a:lnTo>
                    <a:pt x="1073" y="468"/>
                  </a:lnTo>
                  <a:lnTo>
                    <a:pt x="1092" y="505"/>
                  </a:lnTo>
                  <a:lnTo>
                    <a:pt x="1109" y="540"/>
                  </a:lnTo>
                  <a:lnTo>
                    <a:pt x="1125" y="578"/>
                  </a:lnTo>
                  <a:lnTo>
                    <a:pt x="1140" y="616"/>
                  </a:lnTo>
                  <a:lnTo>
                    <a:pt x="1151" y="655"/>
                  </a:lnTo>
                  <a:lnTo>
                    <a:pt x="1163" y="693"/>
                  </a:lnTo>
                  <a:lnTo>
                    <a:pt x="1171" y="733"/>
                  </a:lnTo>
                  <a:lnTo>
                    <a:pt x="1178" y="774"/>
                  </a:lnTo>
                  <a:close/>
                </a:path>
              </a:pathLst>
            </a:custGeom>
            <a:solidFill>
              <a:schemeClr val="tx2">
                <a:alpha val="95000"/>
              </a:schemeClr>
            </a:solidFill>
            <a:ln w="6350" cmpd="sng">
              <a:solidFill>
                <a:schemeClr val="tx2"/>
              </a:solidFill>
              <a:round/>
              <a:headEnd/>
              <a:tailEnd/>
            </a:ln>
          </p:spPr>
          <p:txBody>
            <a:bodyPr lIns="45720" rIns="45720" anchor="ctr" anchorCtr="1"/>
            <a:lstStyle/>
            <a:p>
              <a:endParaRPr lang="en-US">
                <a:solidFill>
                  <a:schemeClr val="tx2"/>
                </a:solidFill>
                <a:latin typeface="Museo Sans For Dell" panose="02000000000000000000" pitchFamily="2" charset="0"/>
              </a:endParaRPr>
            </a:p>
          </p:txBody>
        </p:sp>
        <p:sp>
          <p:nvSpPr>
            <p:cNvPr id="19" name="Freeform 8"/>
            <p:cNvSpPr>
              <a:spLocks/>
            </p:cNvSpPr>
            <p:nvPr/>
          </p:nvSpPr>
          <p:spPr bwMode="auto">
            <a:xfrm>
              <a:off x="3918403" y="2819780"/>
              <a:ext cx="1895391" cy="1346192"/>
            </a:xfrm>
            <a:custGeom>
              <a:avLst/>
              <a:gdLst>
                <a:gd name="T0" fmla="*/ 7 w 1178"/>
                <a:gd name="T1" fmla="*/ 733 h 818"/>
                <a:gd name="T2" fmla="*/ 27 w 1178"/>
                <a:gd name="T3" fmla="*/ 655 h 818"/>
                <a:gd name="T4" fmla="*/ 53 w 1178"/>
                <a:gd name="T5" fmla="*/ 578 h 818"/>
                <a:gd name="T6" fmla="*/ 86 w 1178"/>
                <a:gd name="T7" fmla="*/ 505 h 818"/>
                <a:gd name="T8" fmla="*/ 124 w 1178"/>
                <a:gd name="T9" fmla="*/ 434 h 818"/>
                <a:gd name="T10" fmla="*/ 170 w 1178"/>
                <a:gd name="T11" fmla="*/ 369 h 818"/>
                <a:gd name="T12" fmla="*/ 220 w 1178"/>
                <a:gd name="T13" fmla="*/ 307 h 818"/>
                <a:gd name="T14" fmla="*/ 276 w 1178"/>
                <a:gd name="T15" fmla="*/ 250 h 818"/>
                <a:gd name="T16" fmla="*/ 336 w 1178"/>
                <a:gd name="T17" fmla="*/ 198 h 818"/>
                <a:gd name="T18" fmla="*/ 399 w 1178"/>
                <a:gd name="T19" fmla="*/ 152 h 818"/>
                <a:gd name="T20" fmla="*/ 468 w 1178"/>
                <a:gd name="T21" fmla="*/ 110 h 818"/>
                <a:gd name="T22" fmla="*/ 541 w 1178"/>
                <a:gd name="T23" fmla="*/ 75 h 818"/>
                <a:gd name="T24" fmla="*/ 616 w 1178"/>
                <a:gd name="T25" fmla="*/ 46 h 818"/>
                <a:gd name="T26" fmla="*/ 694 w 1178"/>
                <a:gd name="T27" fmla="*/ 25 h 818"/>
                <a:gd name="T28" fmla="*/ 775 w 1178"/>
                <a:gd name="T29" fmla="*/ 10 h 818"/>
                <a:gd name="T30" fmla="*/ 860 w 1178"/>
                <a:gd name="T31" fmla="*/ 2 h 818"/>
                <a:gd name="T32" fmla="*/ 938 w 1178"/>
                <a:gd name="T33" fmla="*/ 2 h 818"/>
                <a:gd name="T34" fmla="*/ 1009 w 1178"/>
                <a:gd name="T35" fmla="*/ 6 h 818"/>
                <a:gd name="T36" fmla="*/ 1078 w 1178"/>
                <a:gd name="T37" fmla="*/ 17 h 818"/>
                <a:gd name="T38" fmla="*/ 1145 w 1178"/>
                <a:gd name="T39" fmla="*/ 35 h 818"/>
                <a:gd name="T40" fmla="*/ 1172 w 1178"/>
                <a:gd name="T41" fmla="*/ 85 h 818"/>
                <a:gd name="T42" fmla="*/ 1151 w 1178"/>
                <a:gd name="T43" fmla="*/ 163 h 818"/>
                <a:gd name="T44" fmla="*/ 1126 w 1178"/>
                <a:gd name="T45" fmla="*/ 240 h 818"/>
                <a:gd name="T46" fmla="*/ 1092 w 1178"/>
                <a:gd name="T47" fmla="*/ 313 h 818"/>
                <a:gd name="T48" fmla="*/ 1053 w 1178"/>
                <a:gd name="T49" fmla="*/ 384 h 818"/>
                <a:gd name="T50" fmla="*/ 1009 w 1178"/>
                <a:gd name="T51" fmla="*/ 449 h 818"/>
                <a:gd name="T52" fmla="*/ 959 w 1178"/>
                <a:gd name="T53" fmla="*/ 511 h 818"/>
                <a:gd name="T54" fmla="*/ 904 w 1178"/>
                <a:gd name="T55" fmla="*/ 568 h 818"/>
                <a:gd name="T56" fmla="*/ 842 w 1178"/>
                <a:gd name="T57" fmla="*/ 620 h 818"/>
                <a:gd name="T58" fmla="*/ 779 w 1178"/>
                <a:gd name="T59" fmla="*/ 666 h 818"/>
                <a:gd name="T60" fmla="*/ 710 w 1178"/>
                <a:gd name="T61" fmla="*/ 708 h 818"/>
                <a:gd name="T62" fmla="*/ 639 w 1178"/>
                <a:gd name="T63" fmla="*/ 743 h 818"/>
                <a:gd name="T64" fmla="*/ 562 w 1178"/>
                <a:gd name="T65" fmla="*/ 772 h 818"/>
                <a:gd name="T66" fmla="*/ 485 w 1178"/>
                <a:gd name="T67" fmla="*/ 793 h 818"/>
                <a:gd name="T68" fmla="*/ 403 w 1178"/>
                <a:gd name="T69" fmla="*/ 808 h 818"/>
                <a:gd name="T70" fmla="*/ 320 w 1178"/>
                <a:gd name="T71" fmla="*/ 816 h 818"/>
                <a:gd name="T72" fmla="*/ 241 w 1178"/>
                <a:gd name="T73" fmla="*/ 816 h 818"/>
                <a:gd name="T74" fmla="*/ 170 w 1178"/>
                <a:gd name="T75" fmla="*/ 812 h 818"/>
                <a:gd name="T76" fmla="*/ 99 w 1178"/>
                <a:gd name="T77" fmla="*/ 801 h 818"/>
                <a:gd name="T78" fmla="*/ 32 w 1178"/>
                <a:gd name="T79" fmla="*/ 78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8" h="818">
                  <a:moveTo>
                    <a:pt x="0" y="774"/>
                  </a:moveTo>
                  <a:lnTo>
                    <a:pt x="7" y="733"/>
                  </a:lnTo>
                  <a:lnTo>
                    <a:pt x="15" y="693"/>
                  </a:lnTo>
                  <a:lnTo>
                    <a:pt x="27" y="655"/>
                  </a:lnTo>
                  <a:lnTo>
                    <a:pt x="38" y="614"/>
                  </a:lnTo>
                  <a:lnTo>
                    <a:pt x="53" y="578"/>
                  </a:lnTo>
                  <a:lnTo>
                    <a:pt x="69" y="540"/>
                  </a:lnTo>
                  <a:lnTo>
                    <a:pt x="86" y="505"/>
                  </a:lnTo>
                  <a:lnTo>
                    <a:pt x="105" y="468"/>
                  </a:lnTo>
                  <a:lnTo>
                    <a:pt x="124" y="434"/>
                  </a:lnTo>
                  <a:lnTo>
                    <a:pt x="147" y="401"/>
                  </a:lnTo>
                  <a:lnTo>
                    <a:pt x="170" y="369"/>
                  </a:lnTo>
                  <a:lnTo>
                    <a:pt x="194" y="338"/>
                  </a:lnTo>
                  <a:lnTo>
                    <a:pt x="220" y="307"/>
                  </a:lnTo>
                  <a:lnTo>
                    <a:pt x="247" y="278"/>
                  </a:lnTo>
                  <a:lnTo>
                    <a:pt x="276" y="250"/>
                  </a:lnTo>
                  <a:lnTo>
                    <a:pt x="305" y="223"/>
                  </a:lnTo>
                  <a:lnTo>
                    <a:pt x="336" y="198"/>
                  </a:lnTo>
                  <a:lnTo>
                    <a:pt x="366" y="175"/>
                  </a:lnTo>
                  <a:lnTo>
                    <a:pt x="399" y="152"/>
                  </a:lnTo>
                  <a:lnTo>
                    <a:pt x="433" y="131"/>
                  </a:lnTo>
                  <a:lnTo>
                    <a:pt x="468" y="110"/>
                  </a:lnTo>
                  <a:lnTo>
                    <a:pt x="504" y="92"/>
                  </a:lnTo>
                  <a:lnTo>
                    <a:pt x="541" y="75"/>
                  </a:lnTo>
                  <a:lnTo>
                    <a:pt x="577" y="60"/>
                  </a:lnTo>
                  <a:lnTo>
                    <a:pt x="616" y="46"/>
                  </a:lnTo>
                  <a:lnTo>
                    <a:pt x="654" y="35"/>
                  </a:lnTo>
                  <a:lnTo>
                    <a:pt x="694" y="25"/>
                  </a:lnTo>
                  <a:lnTo>
                    <a:pt x="735" y="16"/>
                  </a:lnTo>
                  <a:lnTo>
                    <a:pt x="775" y="10"/>
                  </a:lnTo>
                  <a:lnTo>
                    <a:pt x="817" y="4"/>
                  </a:lnTo>
                  <a:lnTo>
                    <a:pt x="860" y="2"/>
                  </a:lnTo>
                  <a:lnTo>
                    <a:pt x="902" y="0"/>
                  </a:lnTo>
                  <a:lnTo>
                    <a:pt x="938" y="2"/>
                  </a:lnTo>
                  <a:lnTo>
                    <a:pt x="973" y="4"/>
                  </a:lnTo>
                  <a:lnTo>
                    <a:pt x="1009" y="6"/>
                  </a:lnTo>
                  <a:lnTo>
                    <a:pt x="1044" y="12"/>
                  </a:lnTo>
                  <a:lnTo>
                    <a:pt x="1078" y="17"/>
                  </a:lnTo>
                  <a:lnTo>
                    <a:pt x="1113" y="25"/>
                  </a:lnTo>
                  <a:lnTo>
                    <a:pt x="1145" y="35"/>
                  </a:lnTo>
                  <a:lnTo>
                    <a:pt x="1178" y="44"/>
                  </a:lnTo>
                  <a:lnTo>
                    <a:pt x="1172" y="85"/>
                  </a:lnTo>
                  <a:lnTo>
                    <a:pt x="1163" y="125"/>
                  </a:lnTo>
                  <a:lnTo>
                    <a:pt x="1151" y="163"/>
                  </a:lnTo>
                  <a:lnTo>
                    <a:pt x="1140" y="202"/>
                  </a:lnTo>
                  <a:lnTo>
                    <a:pt x="1126" y="240"/>
                  </a:lnTo>
                  <a:lnTo>
                    <a:pt x="1109" y="277"/>
                  </a:lnTo>
                  <a:lnTo>
                    <a:pt x="1092" y="313"/>
                  </a:lnTo>
                  <a:lnTo>
                    <a:pt x="1074" y="350"/>
                  </a:lnTo>
                  <a:lnTo>
                    <a:pt x="1053" y="384"/>
                  </a:lnTo>
                  <a:lnTo>
                    <a:pt x="1032" y="417"/>
                  </a:lnTo>
                  <a:lnTo>
                    <a:pt x="1009" y="449"/>
                  </a:lnTo>
                  <a:lnTo>
                    <a:pt x="984" y="480"/>
                  </a:lnTo>
                  <a:lnTo>
                    <a:pt x="959" y="511"/>
                  </a:lnTo>
                  <a:lnTo>
                    <a:pt x="931" y="540"/>
                  </a:lnTo>
                  <a:lnTo>
                    <a:pt x="904" y="568"/>
                  </a:lnTo>
                  <a:lnTo>
                    <a:pt x="873" y="595"/>
                  </a:lnTo>
                  <a:lnTo>
                    <a:pt x="842" y="620"/>
                  </a:lnTo>
                  <a:lnTo>
                    <a:pt x="812" y="643"/>
                  </a:lnTo>
                  <a:lnTo>
                    <a:pt x="779" y="666"/>
                  </a:lnTo>
                  <a:lnTo>
                    <a:pt x="744" y="687"/>
                  </a:lnTo>
                  <a:lnTo>
                    <a:pt x="710" y="708"/>
                  </a:lnTo>
                  <a:lnTo>
                    <a:pt x="675" y="726"/>
                  </a:lnTo>
                  <a:lnTo>
                    <a:pt x="639" y="743"/>
                  </a:lnTo>
                  <a:lnTo>
                    <a:pt x="600" y="758"/>
                  </a:lnTo>
                  <a:lnTo>
                    <a:pt x="562" y="772"/>
                  </a:lnTo>
                  <a:lnTo>
                    <a:pt x="524" y="783"/>
                  </a:lnTo>
                  <a:lnTo>
                    <a:pt x="485" y="793"/>
                  </a:lnTo>
                  <a:lnTo>
                    <a:pt x="445" y="802"/>
                  </a:lnTo>
                  <a:lnTo>
                    <a:pt x="403" y="808"/>
                  </a:lnTo>
                  <a:lnTo>
                    <a:pt x="362" y="814"/>
                  </a:lnTo>
                  <a:lnTo>
                    <a:pt x="320" y="816"/>
                  </a:lnTo>
                  <a:lnTo>
                    <a:pt x="278" y="818"/>
                  </a:lnTo>
                  <a:lnTo>
                    <a:pt x="241" y="816"/>
                  </a:lnTo>
                  <a:lnTo>
                    <a:pt x="205" y="814"/>
                  </a:lnTo>
                  <a:lnTo>
                    <a:pt x="170" y="812"/>
                  </a:lnTo>
                  <a:lnTo>
                    <a:pt x="134" y="806"/>
                  </a:lnTo>
                  <a:lnTo>
                    <a:pt x="99" y="801"/>
                  </a:lnTo>
                  <a:lnTo>
                    <a:pt x="67" y="793"/>
                  </a:lnTo>
                  <a:lnTo>
                    <a:pt x="32" y="783"/>
                  </a:lnTo>
                  <a:lnTo>
                    <a:pt x="0" y="774"/>
                  </a:lnTo>
                  <a:close/>
                </a:path>
              </a:pathLst>
            </a:custGeom>
            <a:solidFill>
              <a:schemeClr val="tx2">
                <a:alpha val="95000"/>
              </a:schemeClr>
            </a:solidFill>
            <a:ln w="6350" cap="flat" cmpd="sng">
              <a:solidFill>
                <a:schemeClr val="tx2"/>
              </a:solidFill>
              <a:prstDash val="solid"/>
              <a:round/>
              <a:headEnd type="none" w="med" len="med"/>
              <a:tailEnd type="none" w="med" len="med"/>
            </a:ln>
            <a:effectLst/>
            <a:extLst/>
          </p:spPr>
          <p:txBody>
            <a:bodyPr lIns="45720" rIns="45720" anchor="ctr" anchorCtr="1"/>
            <a:lstStyle/>
            <a:p>
              <a:endParaRPr lang="en-US">
                <a:solidFill>
                  <a:schemeClr val="tx2"/>
                </a:solidFill>
                <a:latin typeface="Museo Sans For Dell" panose="02000000000000000000" pitchFamily="2" charset="0"/>
              </a:endParaRPr>
            </a:p>
          </p:txBody>
        </p:sp>
        <p:sp>
          <p:nvSpPr>
            <p:cNvPr id="20" name="Freeform 9"/>
            <p:cNvSpPr>
              <a:spLocks/>
            </p:cNvSpPr>
            <p:nvPr/>
          </p:nvSpPr>
          <p:spPr bwMode="auto">
            <a:xfrm>
              <a:off x="3898287" y="3233807"/>
              <a:ext cx="929815" cy="2188773"/>
            </a:xfrm>
            <a:custGeom>
              <a:avLst/>
              <a:gdLst>
                <a:gd name="T0" fmla="*/ 576 w 578"/>
                <a:gd name="T1" fmla="*/ 714 h 1330"/>
                <a:gd name="T2" fmla="*/ 566 w 578"/>
                <a:gd name="T3" fmla="*/ 810 h 1330"/>
                <a:gd name="T4" fmla="*/ 547 w 578"/>
                <a:gd name="T5" fmla="*/ 902 h 1330"/>
                <a:gd name="T6" fmla="*/ 518 w 578"/>
                <a:gd name="T7" fmla="*/ 990 h 1330"/>
                <a:gd name="T8" fmla="*/ 480 w 578"/>
                <a:gd name="T9" fmla="*/ 1075 h 1330"/>
                <a:gd name="T10" fmla="*/ 434 w 578"/>
                <a:gd name="T11" fmla="*/ 1155 h 1330"/>
                <a:gd name="T12" fmla="*/ 382 w 578"/>
                <a:gd name="T13" fmla="*/ 1228 h 1330"/>
                <a:gd name="T14" fmla="*/ 321 w 578"/>
                <a:gd name="T15" fmla="*/ 1297 h 1330"/>
                <a:gd name="T16" fmla="*/ 257 w 578"/>
                <a:gd name="T17" fmla="*/ 1297 h 1330"/>
                <a:gd name="T18" fmla="*/ 196 w 578"/>
                <a:gd name="T19" fmla="*/ 1228 h 1330"/>
                <a:gd name="T20" fmla="*/ 144 w 578"/>
                <a:gd name="T21" fmla="*/ 1155 h 1330"/>
                <a:gd name="T22" fmla="*/ 98 w 578"/>
                <a:gd name="T23" fmla="*/ 1075 h 1330"/>
                <a:gd name="T24" fmla="*/ 60 w 578"/>
                <a:gd name="T25" fmla="*/ 990 h 1330"/>
                <a:gd name="T26" fmla="*/ 31 w 578"/>
                <a:gd name="T27" fmla="*/ 902 h 1330"/>
                <a:gd name="T28" fmla="*/ 12 w 578"/>
                <a:gd name="T29" fmla="*/ 810 h 1330"/>
                <a:gd name="T30" fmla="*/ 2 w 578"/>
                <a:gd name="T31" fmla="*/ 714 h 1330"/>
                <a:gd name="T32" fmla="*/ 2 w 578"/>
                <a:gd name="T33" fmla="*/ 616 h 1330"/>
                <a:gd name="T34" fmla="*/ 12 w 578"/>
                <a:gd name="T35" fmla="*/ 522 h 1330"/>
                <a:gd name="T36" fmla="*/ 31 w 578"/>
                <a:gd name="T37" fmla="*/ 430 h 1330"/>
                <a:gd name="T38" fmla="*/ 60 w 578"/>
                <a:gd name="T39" fmla="*/ 339 h 1330"/>
                <a:gd name="T40" fmla="*/ 98 w 578"/>
                <a:gd name="T41" fmla="*/ 255 h 1330"/>
                <a:gd name="T42" fmla="*/ 144 w 578"/>
                <a:gd name="T43" fmla="*/ 176 h 1330"/>
                <a:gd name="T44" fmla="*/ 196 w 578"/>
                <a:gd name="T45" fmla="*/ 102 h 1330"/>
                <a:gd name="T46" fmla="*/ 257 w 578"/>
                <a:gd name="T47" fmla="*/ 32 h 1330"/>
                <a:gd name="T48" fmla="*/ 321 w 578"/>
                <a:gd name="T49" fmla="*/ 32 h 1330"/>
                <a:gd name="T50" fmla="*/ 382 w 578"/>
                <a:gd name="T51" fmla="*/ 102 h 1330"/>
                <a:gd name="T52" fmla="*/ 434 w 578"/>
                <a:gd name="T53" fmla="*/ 176 h 1330"/>
                <a:gd name="T54" fmla="*/ 480 w 578"/>
                <a:gd name="T55" fmla="*/ 255 h 1330"/>
                <a:gd name="T56" fmla="*/ 518 w 578"/>
                <a:gd name="T57" fmla="*/ 339 h 1330"/>
                <a:gd name="T58" fmla="*/ 547 w 578"/>
                <a:gd name="T59" fmla="*/ 430 h 1330"/>
                <a:gd name="T60" fmla="*/ 566 w 578"/>
                <a:gd name="T61" fmla="*/ 522 h 1330"/>
                <a:gd name="T62" fmla="*/ 576 w 578"/>
                <a:gd name="T63" fmla="*/ 6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1330">
                  <a:moveTo>
                    <a:pt x="578" y="666"/>
                  </a:moveTo>
                  <a:lnTo>
                    <a:pt x="576" y="714"/>
                  </a:lnTo>
                  <a:lnTo>
                    <a:pt x="572" y="762"/>
                  </a:lnTo>
                  <a:lnTo>
                    <a:pt x="566" y="810"/>
                  </a:lnTo>
                  <a:lnTo>
                    <a:pt x="557" y="856"/>
                  </a:lnTo>
                  <a:lnTo>
                    <a:pt x="547" y="902"/>
                  </a:lnTo>
                  <a:lnTo>
                    <a:pt x="534" y="946"/>
                  </a:lnTo>
                  <a:lnTo>
                    <a:pt x="518" y="990"/>
                  </a:lnTo>
                  <a:lnTo>
                    <a:pt x="499" y="1032"/>
                  </a:lnTo>
                  <a:lnTo>
                    <a:pt x="480" y="1075"/>
                  </a:lnTo>
                  <a:lnTo>
                    <a:pt x="459" y="1115"/>
                  </a:lnTo>
                  <a:lnTo>
                    <a:pt x="434" y="1155"/>
                  </a:lnTo>
                  <a:lnTo>
                    <a:pt x="409" y="1192"/>
                  </a:lnTo>
                  <a:lnTo>
                    <a:pt x="382" y="1228"/>
                  </a:lnTo>
                  <a:lnTo>
                    <a:pt x="353" y="1265"/>
                  </a:lnTo>
                  <a:lnTo>
                    <a:pt x="321" y="1297"/>
                  </a:lnTo>
                  <a:lnTo>
                    <a:pt x="290" y="1330"/>
                  </a:lnTo>
                  <a:lnTo>
                    <a:pt x="257" y="1297"/>
                  </a:lnTo>
                  <a:lnTo>
                    <a:pt x="227" y="1265"/>
                  </a:lnTo>
                  <a:lnTo>
                    <a:pt x="196" y="1228"/>
                  </a:lnTo>
                  <a:lnTo>
                    <a:pt x="169" y="1192"/>
                  </a:lnTo>
                  <a:lnTo>
                    <a:pt x="144" y="1155"/>
                  </a:lnTo>
                  <a:lnTo>
                    <a:pt x="119" y="1115"/>
                  </a:lnTo>
                  <a:lnTo>
                    <a:pt x="98" y="1075"/>
                  </a:lnTo>
                  <a:lnTo>
                    <a:pt x="79" y="1032"/>
                  </a:lnTo>
                  <a:lnTo>
                    <a:pt x="60" y="990"/>
                  </a:lnTo>
                  <a:lnTo>
                    <a:pt x="44" y="946"/>
                  </a:lnTo>
                  <a:lnTo>
                    <a:pt x="31" y="902"/>
                  </a:lnTo>
                  <a:lnTo>
                    <a:pt x="21" y="856"/>
                  </a:lnTo>
                  <a:lnTo>
                    <a:pt x="12" y="810"/>
                  </a:lnTo>
                  <a:lnTo>
                    <a:pt x="6" y="762"/>
                  </a:lnTo>
                  <a:lnTo>
                    <a:pt x="2" y="714"/>
                  </a:lnTo>
                  <a:lnTo>
                    <a:pt x="0" y="666"/>
                  </a:lnTo>
                  <a:lnTo>
                    <a:pt x="2" y="616"/>
                  </a:lnTo>
                  <a:lnTo>
                    <a:pt x="6" y="568"/>
                  </a:lnTo>
                  <a:lnTo>
                    <a:pt x="12" y="522"/>
                  </a:lnTo>
                  <a:lnTo>
                    <a:pt x="21" y="474"/>
                  </a:lnTo>
                  <a:lnTo>
                    <a:pt x="31" y="430"/>
                  </a:lnTo>
                  <a:lnTo>
                    <a:pt x="44" y="384"/>
                  </a:lnTo>
                  <a:lnTo>
                    <a:pt x="60" y="339"/>
                  </a:lnTo>
                  <a:lnTo>
                    <a:pt x="79" y="297"/>
                  </a:lnTo>
                  <a:lnTo>
                    <a:pt x="98" y="255"/>
                  </a:lnTo>
                  <a:lnTo>
                    <a:pt x="119" y="215"/>
                  </a:lnTo>
                  <a:lnTo>
                    <a:pt x="144" y="176"/>
                  </a:lnTo>
                  <a:lnTo>
                    <a:pt x="169" y="138"/>
                  </a:lnTo>
                  <a:lnTo>
                    <a:pt x="196" y="102"/>
                  </a:lnTo>
                  <a:lnTo>
                    <a:pt x="227" y="67"/>
                  </a:lnTo>
                  <a:lnTo>
                    <a:pt x="257" y="32"/>
                  </a:lnTo>
                  <a:lnTo>
                    <a:pt x="290" y="0"/>
                  </a:lnTo>
                  <a:lnTo>
                    <a:pt x="321" y="32"/>
                  </a:lnTo>
                  <a:lnTo>
                    <a:pt x="353" y="67"/>
                  </a:lnTo>
                  <a:lnTo>
                    <a:pt x="382" y="102"/>
                  </a:lnTo>
                  <a:lnTo>
                    <a:pt x="409" y="138"/>
                  </a:lnTo>
                  <a:lnTo>
                    <a:pt x="434" y="176"/>
                  </a:lnTo>
                  <a:lnTo>
                    <a:pt x="459" y="215"/>
                  </a:lnTo>
                  <a:lnTo>
                    <a:pt x="480" y="255"/>
                  </a:lnTo>
                  <a:lnTo>
                    <a:pt x="499" y="297"/>
                  </a:lnTo>
                  <a:lnTo>
                    <a:pt x="518" y="339"/>
                  </a:lnTo>
                  <a:lnTo>
                    <a:pt x="534" y="384"/>
                  </a:lnTo>
                  <a:lnTo>
                    <a:pt x="547" y="430"/>
                  </a:lnTo>
                  <a:lnTo>
                    <a:pt x="557" y="474"/>
                  </a:lnTo>
                  <a:lnTo>
                    <a:pt x="566" y="522"/>
                  </a:lnTo>
                  <a:lnTo>
                    <a:pt x="572" y="568"/>
                  </a:lnTo>
                  <a:lnTo>
                    <a:pt x="576" y="616"/>
                  </a:lnTo>
                  <a:lnTo>
                    <a:pt x="578" y="666"/>
                  </a:lnTo>
                  <a:close/>
                </a:path>
              </a:pathLst>
            </a:custGeom>
            <a:solidFill>
              <a:schemeClr val="tx2">
                <a:alpha val="95000"/>
              </a:schemeClr>
            </a:solidFill>
            <a:ln w="6350" cmpd="sng">
              <a:solidFill>
                <a:schemeClr val="tx2"/>
              </a:solidFill>
              <a:round/>
              <a:headEnd/>
              <a:tailEnd/>
            </a:ln>
          </p:spPr>
          <p:txBody>
            <a:bodyPr lIns="45720" rIns="45720" anchor="ctr" anchorCtr="1"/>
            <a:lstStyle/>
            <a:p>
              <a:endParaRPr lang="en-US">
                <a:solidFill>
                  <a:schemeClr val="tx2"/>
                </a:solidFill>
                <a:latin typeface="Museo Sans For Dell" panose="02000000000000000000" pitchFamily="2" charset="0"/>
              </a:endParaRPr>
            </a:p>
          </p:txBody>
        </p:sp>
        <p:sp>
          <p:nvSpPr>
            <p:cNvPr id="21" name="Freeform 10"/>
            <p:cNvSpPr>
              <a:spLocks/>
            </p:cNvSpPr>
            <p:nvPr/>
          </p:nvSpPr>
          <p:spPr bwMode="auto">
            <a:xfrm>
              <a:off x="3913933" y="3226543"/>
              <a:ext cx="889582" cy="939429"/>
            </a:xfrm>
            <a:custGeom>
              <a:avLst/>
              <a:gdLst>
                <a:gd name="T0" fmla="*/ 48 w 554"/>
                <a:gd name="T1" fmla="*/ 339 h 570"/>
                <a:gd name="T2" fmla="*/ 155 w 554"/>
                <a:gd name="T3" fmla="*/ 142 h 570"/>
                <a:gd name="T4" fmla="*/ 293 w 554"/>
                <a:gd name="T5" fmla="*/ 15 h 570"/>
                <a:gd name="T6" fmla="*/ 378 w 554"/>
                <a:gd name="T7" fmla="*/ 111 h 570"/>
                <a:gd name="T8" fmla="*/ 391 w 554"/>
                <a:gd name="T9" fmla="*/ 128 h 570"/>
                <a:gd name="T10" fmla="*/ 395 w 554"/>
                <a:gd name="T11" fmla="*/ 136 h 570"/>
                <a:gd name="T12" fmla="*/ 403 w 554"/>
                <a:gd name="T13" fmla="*/ 148 h 570"/>
                <a:gd name="T14" fmla="*/ 403 w 554"/>
                <a:gd name="T15" fmla="*/ 148 h 570"/>
                <a:gd name="T16" fmla="*/ 416 w 554"/>
                <a:gd name="T17" fmla="*/ 165 h 570"/>
                <a:gd name="T18" fmla="*/ 422 w 554"/>
                <a:gd name="T19" fmla="*/ 176 h 570"/>
                <a:gd name="T20" fmla="*/ 426 w 554"/>
                <a:gd name="T21" fmla="*/ 180 h 570"/>
                <a:gd name="T22" fmla="*/ 432 w 554"/>
                <a:gd name="T23" fmla="*/ 192 h 570"/>
                <a:gd name="T24" fmla="*/ 435 w 554"/>
                <a:gd name="T25" fmla="*/ 196 h 570"/>
                <a:gd name="T26" fmla="*/ 439 w 554"/>
                <a:gd name="T27" fmla="*/ 203 h 570"/>
                <a:gd name="T28" fmla="*/ 445 w 554"/>
                <a:gd name="T29" fmla="*/ 213 h 570"/>
                <a:gd name="T30" fmla="*/ 447 w 554"/>
                <a:gd name="T31" fmla="*/ 215 h 570"/>
                <a:gd name="T32" fmla="*/ 451 w 554"/>
                <a:gd name="T33" fmla="*/ 222 h 570"/>
                <a:gd name="T34" fmla="*/ 453 w 554"/>
                <a:gd name="T35" fmla="*/ 226 h 570"/>
                <a:gd name="T36" fmla="*/ 456 w 554"/>
                <a:gd name="T37" fmla="*/ 232 h 570"/>
                <a:gd name="T38" fmla="*/ 460 w 554"/>
                <a:gd name="T39" fmla="*/ 242 h 570"/>
                <a:gd name="T40" fmla="*/ 464 w 554"/>
                <a:gd name="T41" fmla="*/ 247 h 570"/>
                <a:gd name="T42" fmla="*/ 468 w 554"/>
                <a:gd name="T43" fmla="*/ 255 h 570"/>
                <a:gd name="T44" fmla="*/ 472 w 554"/>
                <a:gd name="T45" fmla="*/ 263 h 570"/>
                <a:gd name="T46" fmla="*/ 474 w 554"/>
                <a:gd name="T47" fmla="*/ 268 h 570"/>
                <a:gd name="T48" fmla="*/ 478 w 554"/>
                <a:gd name="T49" fmla="*/ 274 h 570"/>
                <a:gd name="T50" fmla="*/ 481 w 554"/>
                <a:gd name="T51" fmla="*/ 282 h 570"/>
                <a:gd name="T52" fmla="*/ 483 w 554"/>
                <a:gd name="T53" fmla="*/ 290 h 570"/>
                <a:gd name="T54" fmla="*/ 487 w 554"/>
                <a:gd name="T55" fmla="*/ 295 h 570"/>
                <a:gd name="T56" fmla="*/ 491 w 554"/>
                <a:gd name="T57" fmla="*/ 303 h 570"/>
                <a:gd name="T58" fmla="*/ 493 w 554"/>
                <a:gd name="T59" fmla="*/ 311 h 570"/>
                <a:gd name="T60" fmla="*/ 497 w 554"/>
                <a:gd name="T61" fmla="*/ 316 h 570"/>
                <a:gd name="T62" fmla="*/ 499 w 554"/>
                <a:gd name="T63" fmla="*/ 324 h 570"/>
                <a:gd name="T64" fmla="*/ 503 w 554"/>
                <a:gd name="T65" fmla="*/ 330 h 570"/>
                <a:gd name="T66" fmla="*/ 504 w 554"/>
                <a:gd name="T67" fmla="*/ 338 h 570"/>
                <a:gd name="T68" fmla="*/ 508 w 554"/>
                <a:gd name="T69" fmla="*/ 345 h 570"/>
                <a:gd name="T70" fmla="*/ 508 w 554"/>
                <a:gd name="T71" fmla="*/ 349 h 570"/>
                <a:gd name="T72" fmla="*/ 512 w 554"/>
                <a:gd name="T73" fmla="*/ 359 h 570"/>
                <a:gd name="T74" fmla="*/ 516 w 554"/>
                <a:gd name="T75" fmla="*/ 366 h 570"/>
                <a:gd name="T76" fmla="*/ 518 w 554"/>
                <a:gd name="T77" fmla="*/ 372 h 570"/>
                <a:gd name="T78" fmla="*/ 520 w 554"/>
                <a:gd name="T79" fmla="*/ 384 h 570"/>
                <a:gd name="T80" fmla="*/ 522 w 554"/>
                <a:gd name="T81" fmla="*/ 387 h 570"/>
                <a:gd name="T82" fmla="*/ 524 w 554"/>
                <a:gd name="T83" fmla="*/ 395 h 570"/>
                <a:gd name="T84" fmla="*/ 527 w 554"/>
                <a:gd name="T85" fmla="*/ 405 h 570"/>
                <a:gd name="T86" fmla="*/ 527 w 554"/>
                <a:gd name="T87" fmla="*/ 407 h 570"/>
                <a:gd name="T88" fmla="*/ 531 w 554"/>
                <a:gd name="T89" fmla="*/ 416 h 570"/>
                <a:gd name="T90" fmla="*/ 533 w 554"/>
                <a:gd name="T91" fmla="*/ 424 h 570"/>
                <a:gd name="T92" fmla="*/ 535 w 554"/>
                <a:gd name="T93" fmla="*/ 430 h 570"/>
                <a:gd name="T94" fmla="*/ 537 w 554"/>
                <a:gd name="T95" fmla="*/ 441 h 570"/>
                <a:gd name="T96" fmla="*/ 539 w 554"/>
                <a:gd name="T97" fmla="*/ 445 h 570"/>
                <a:gd name="T98" fmla="*/ 541 w 554"/>
                <a:gd name="T99" fmla="*/ 455 h 570"/>
                <a:gd name="T100" fmla="*/ 543 w 554"/>
                <a:gd name="T101" fmla="*/ 464 h 570"/>
                <a:gd name="T102" fmla="*/ 543 w 554"/>
                <a:gd name="T103" fmla="*/ 468 h 570"/>
                <a:gd name="T104" fmla="*/ 547 w 554"/>
                <a:gd name="T105" fmla="*/ 478 h 570"/>
                <a:gd name="T106" fmla="*/ 547 w 554"/>
                <a:gd name="T107" fmla="*/ 485 h 570"/>
                <a:gd name="T108" fmla="*/ 549 w 554"/>
                <a:gd name="T109" fmla="*/ 487 h 570"/>
                <a:gd name="T110" fmla="*/ 551 w 554"/>
                <a:gd name="T111" fmla="*/ 501 h 570"/>
                <a:gd name="T112" fmla="*/ 551 w 554"/>
                <a:gd name="T113" fmla="*/ 506 h 570"/>
                <a:gd name="T114" fmla="*/ 552 w 554"/>
                <a:gd name="T115" fmla="*/ 514 h 570"/>
                <a:gd name="T116" fmla="*/ 554 w 554"/>
                <a:gd name="T117" fmla="*/ 526 h 570"/>
                <a:gd name="T118" fmla="*/ 554 w 554"/>
                <a:gd name="T119" fmla="*/ 526 h 570"/>
                <a:gd name="T120" fmla="*/ 385 w 554"/>
                <a:gd name="T121" fmla="*/ 564 h 570"/>
                <a:gd name="T122" fmla="*/ 170 w 554"/>
                <a:gd name="T123" fmla="*/ 56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570">
                  <a:moveTo>
                    <a:pt x="0" y="526"/>
                  </a:moveTo>
                  <a:lnTo>
                    <a:pt x="5" y="487"/>
                  </a:lnTo>
                  <a:lnTo>
                    <a:pt x="15" y="451"/>
                  </a:lnTo>
                  <a:lnTo>
                    <a:pt x="25" y="412"/>
                  </a:lnTo>
                  <a:lnTo>
                    <a:pt x="36" y="376"/>
                  </a:lnTo>
                  <a:lnTo>
                    <a:pt x="48" y="339"/>
                  </a:lnTo>
                  <a:lnTo>
                    <a:pt x="63" y="305"/>
                  </a:lnTo>
                  <a:lnTo>
                    <a:pt x="78" y="270"/>
                  </a:lnTo>
                  <a:lnTo>
                    <a:pt x="96" y="238"/>
                  </a:lnTo>
                  <a:lnTo>
                    <a:pt x="115" y="205"/>
                  </a:lnTo>
                  <a:lnTo>
                    <a:pt x="134" y="173"/>
                  </a:lnTo>
                  <a:lnTo>
                    <a:pt x="155" y="142"/>
                  </a:lnTo>
                  <a:lnTo>
                    <a:pt x="176" y="111"/>
                  </a:lnTo>
                  <a:lnTo>
                    <a:pt x="199" y="82"/>
                  </a:lnTo>
                  <a:lnTo>
                    <a:pt x="224" y="54"/>
                  </a:lnTo>
                  <a:lnTo>
                    <a:pt x="251" y="27"/>
                  </a:lnTo>
                  <a:lnTo>
                    <a:pt x="278" y="0"/>
                  </a:lnTo>
                  <a:lnTo>
                    <a:pt x="293" y="15"/>
                  </a:lnTo>
                  <a:lnTo>
                    <a:pt x="307" y="30"/>
                  </a:lnTo>
                  <a:lnTo>
                    <a:pt x="322" y="46"/>
                  </a:lnTo>
                  <a:lnTo>
                    <a:pt x="336" y="61"/>
                  </a:lnTo>
                  <a:lnTo>
                    <a:pt x="351" y="78"/>
                  </a:lnTo>
                  <a:lnTo>
                    <a:pt x="364" y="94"/>
                  </a:lnTo>
                  <a:lnTo>
                    <a:pt x="378" y="111"/>
                  </a:lnTo>
                  <a:lnTo>
                    <a:pt x="389" y="128"/>
                  </a:lnTo>
                  <a:lnTo>
                    <a:pt x="389" y="128"/>
                  </a:lnTo>
                  <a:lnTo>
                    <a:pt x="389" y="128"/>
                  </a:lnTo>
                  <a:lnTo>
                    <a:pt x="389" y="128"/>
                  </a:lnTo>
                  <a:lnTo>
                    <a:pt x="391" y="128"/>
                  </a:lnTo>
                  <a:lnTo>
                    <a:pt x="391" y="128"/>
                  </a:lnTo>
                  <a:lnTo>
                    <a:pt x="391" y="128"/>
                  </a:lnTo>
                  <a:lnTo>
                    <a:pt x="391" y="128"/>
                  </a:lnTo>
                  <a:lnTo>
                    <a:pt x="391" y="128"/>
                  </a:lnTo>
                  <a:lnTo>
                    <a:pt x="393" y="132"/>
                  </a:lnTo>
                  <a:lnTo>
                    <a:pt x="393" y="134"/>
                  </a:lnTo>
                  <a:lnTo>
                    <a:pt x="395" y="136"/>
                  </a:lnTo>
                  <a:lnTo>
                    <a:pt x="397" y="138"/>
                  </a:lnTo>
                  <a:lnTo>
                    <a:pt x="399" y="140"/>
                  </a:lnTo>
                  <a:lnTo>
                    <a:pt x="401" y="142"/>
                  </a:lnTo>
                  <a:lnTo>
                    <a:pt x="401" y="144"/>
                  </a:lnTo>
                  <a:lnTo>
                    <a:pt x="403" y="146"/>
                  </a:lnTo>
                  <a:lnTo>
                    <a:pt x="403" y="148"/>
                  </a:lnTo>
                  <a:lnTo>
                    <a:pt x="403" y="148"/>
                  </a:lnTo>
                  <a:lnTo>
                    <a:pt x="403" y="148"/>
                  </a:lnTo>
                  <a:lnTo>
                    <a:pt x="403" y="148"/>
                  </a:lnTo>
                  <a:lnTo>
                    <a:pt x="403" y="148"/>
                  </a:lnTo>
                  <a:lnTo>
                    <a:pt x="403" y="148"/>
                  </a:lnTo>
                  <a:lnTo>
                    <a:pt x="403" y="148"/>
                  </a:lnTo>
                  <a:lnTo>
                    <a:pt x="403" y="148"/>
                  </a:lnTo>
                  <a:lnTo>
                    <a:pt x="407" y="151"/>
                  </a:lnTo>
                  <a:lnTo>
                    <a:pt x="408" y="155"/>
                  </a:lnTo>
                  <a:lnTo>
                    <a:pt x="410" y="157"/>
                  </a:lnTo>
                  <a:lnTo>
                    <a:pt x="412" y="161"/>
                  </a:lnTo>
                  <a:lnTo>
                    <a:pt x="416" y="165"/>
                  </a:lnTo>
                  <a:lnTo>
                    <a:pt x="418" y="169"/>
                  </a:lnTo>
                  <a:lnTo>
                    <a:pt x="420" y="173"/>
                  </a:lnTo>
                  <a:lnTo>
                    <a:pt x="422" y="174"/>
                  </a:lnTo>
                  <a:lnTo>
                    <a:pt x="422" y="176"/>
                  </a:lnTo>
                  <a:lnTo>
                    <a:pt x="422" y="176"/>
                  </a:lnTo>
                  <a:lnTo>
                    <a:pt x="422" y="176"/>
                  </a:lnTo>
                  <a:lnTo>
                    <a:pt x="424" y="176"/>
                  </a:lnTo>
                  <a:lnTo>
                    <a:pt x="424" y="176"/>
                  </a:lnTo>
                  <a:lnTo>
                    <a:pt x="424" y="176"/>
                  </a:lnTo>
                  <a:lnTo>
                    <a:pt x="424" y="178"/>
                  </a:lnTo>
                  <a:lnTo>
                    <a:pt x="424" y="178"/>
                  </a:lnTo>
                  <a:lnTo>
                    <a:pt x="426" y="180"/>
                  </a:lnTo>
                  <a:lnTo>
                    <a:pt x="426" y="182"/>
                  </a:lnTo>
                  <a:lnTo>
                    <a:pt x="428" y="184"/>
                  </a:lnTo>
                  <a:lnTo>
                    <a:pt x="428" y="186"/>
                  </a:lnTo>
                  <a:lnTo>
                    <a:pt x="430" y="188"/>
                  </a:lnTo>
                  <a:lnTo>
                    <a:pt x="432" y="190"/>
                  </a:lnTo>
                  <a:lnTo>
                    <a:pt x="432" y="192"/>
                  </a:lnTo>
                  <a:lnTo>
                    <a:pt x="433" y="194"/>
                  </a:lnTo>
                  <a:lnTo>
                    <a:pt x="433" y="194"/>
                  </a:lnTo>
                  <a:lnTo>
                    <a:pt x="433" y="194"/>
                  </a:lnTo>
                  <a:lnTo>
                    <a:pt x="433" y="196"/>
                  </a:lnTo>
                  <a:lnTo>
                    <a:pt x="435" y="196"/>
                  </a:lnTo>
                  <a:lnTo>
                    <a:pt x="435" y="196"/>
                  </a:lnTo>
                  <a:lnTo>
                    <a:pt x="435" y="196"/>
                  </a:lnTo>
                  <a:lnTo>
                    <a:pt x="435" y="197"/>
                  </a:lnTo>
                  <a:lnTo>
                    <a:pt x="435" y="197"/>
                  </a:lnTo>
                  <a:lnTo>
                    <a:pt x="437" y="199"/>
                  </a:lnTo>
                  <a:lnTo>
                    <a:pt x="437" y="201"/>
                  </a:lnTo>
                  <a:lnTo>
                    <a:pt x="439" y="203"/>
                  </a:lnTo>
                  <a:lnTo>
                    <a:pt x="439" y="205"/>
                  </a:lnTo>
                  <a:lnTo>
                    <a:pt x="441" y="205"/>
                  </a:lnTo>
                  <a:lnTo>
                    <a:pt x="443" y="207"/>
                  </a:lnTo>
                  <a:lnTo>
                    <a:pt x="443" y="209"/>
                  </a:lnTo>
                  <a:lnTo>
                    <a:pt x="445" y="211"/>
                  </a:lnTo>
                  <a:lnTo>
                    <a:pt x="445" y="213"/>
                  </a:lnTo>
                  <a:lnTo>
                    <a:pt x="445" y="213"/>
                  </a:lnTo>
                  <a:lnTo>
                    <a:pt x="445" y="213"/>
                  </a:lnTo>
                  <a:lnTo>
                    <a:pt x="445" y="213"/>
                  </a:lnTo>
                  <a:lnTo>
                    <a:pt x="445" y="215"/>
                  </a:lnTo>
                  <a:lnTo>
                    <a:pt x="447" y="215"/>
                  </a:lnTo>
                  <a:lnTo>
                    <a:pt x="447" y="215"/>
                  </a:lnTo>
                  <a:lnTo>
                    <a:pt x="447" y="217"/>
                  </a:lnTo>
                  <a:lnTo>
                    <a:pt x="447" y="217"/>
                  </a:lnTo>
                  <a:lnTo>
                    <a:pt x="449" y="219"/>
                  </a:lnTo>
                  <a:lnTo>
                    <a:pt x="449" y="219"/>
                  </a:lnTo>
                  <a:lnTo>
                    <a:pt x="449" y="220"/>
                  </a:lnTo>
                  <a:lnTo>
                    <a:pt x="451" y="222"/>
                  </a:lnTo>
                  <a:lnTo>
                    <a:pt x="451" y="222"/>
                  </a:lnTo>
                  <a:lnTo>
                    <a:pt x="451" y="224"/>
                  </a:lnTo>
                  <a:lnTo>
                    <a:pt x="453" y="224"/>
                  </a:lnTo>
                  <a:lnTo>
                    <a:pt x="453" y="226"/>
                  </a:lnTo>
                  <a:lnTo>
                    <a:pt x="453" y="226"/>
                  </a:lnTo>
                  <a:lnTo>
                    <a:pt x="453" y="226"/>
                  </a:lnTo>
                  <a:lnTo>
                    <a:pt x="453" y="228"/>
                  </a:lnTo>
                  <a:lnTo>
                    <a:pt x="455" y="228"/>
                  </a:lnTo>
                  <a:lnTo>
                    <a:pt x="455" y="230"/>
                  </a:lnTo>
                  <a:lnTo>
                    <a:pt x="455" y="230"/>
                  </a:lnTo>
                  <a:lnTo>
                    <a:pt x="455" y="232"/>
                  </a:lnTo>
                  <a:lnTo>
                    <a:pt x="456" y="232"/>
                  </a:lnTo>
                  <a:lnTo>
                    <a:pt x="456" y="234"/>
                  </a:lnTo>
                  <a:lnTo>
                    <a:pt x="458" y="236"/>
                  </a:lnTo>
                  <a:lnTo>
                    <a:pt x="458" y="238"/>
                  </a:lnTo>
                  <a:lnTo>
                    <a:pt x="458" y="240"/>
                  </a:lnTo>
                  <a:lnTo>
                    <a:pt x="460" y="240"/>
                  </a:lnTo>
                  <a:lnTo>
                    <a:pt x="460" y="242"/>
                  </a:lnTo>
                  <a:lnTo>
                    <a:pt x="462" y="244"/>
                  </a:lnTo>
                  <a:lnTo>
                    <a:pt x="462" y="244"/>
                  </a:lnTo>
                  <a:lnTo>
                    <a:pt x="462" y="245"/>
                  </a:lnTo>
                  <a:lnTo>
                    <a:pt x="462" y="245"/>
                  </a:lnTo>
                  <a:lnTo>
                    <a:pt x="464" y="247"/>
                  </a:lnTo>
                  <a:lnTo>
                    <a:pt x="464" y="247"/>
                  </a:lnTo>
                  <a:lnTo>
                    <a:pt x="464" y="247"/>
                  </a:lnTo>
                  <a:lnTo>
                    <a:pt x="464" y="249"/>
                  </a:lnTo>
                  <a:lnTo>
                    <a:pt x="466" y="249"/>
                  </a:lnTo>
                  <a:lnTo>
                    <a:pt x="466" y="251"/>
                  </a:lnTo>
                  <a:lnTo>
                    <a:pt x="466" y="253"/>
                  </a:lnTo>
                  <a:lnTo>
                    <a:pt x="468" y="255"/>
                  </a:lnTo>
                  <a:lnTo>
                    <a:pt x="468" y="255"/>
                  </a:lnTo>
                  <a:lnTo>
                    <a:pt x="468" y="257"/>
                  </a:lnTo>
                  <a:lnTo>
                    <a:pt x="470" y="259"/>
                  </a:lnTo>
                  <a:lnTo>
                    <a:pt x="470" y="261"/>
                  </a:lnTo>
                  <a:lnTo>
                    <a:pt x="472" y="261"/>
                  </a:lnTo>
                  <a:lnTo>
                    <a:pt x="472" y="263"/>
                  </a:lnTo>
                  <a:lnTo>
                    <a:pt x="472" y="263"/>
                  </a:lnTo>
                  <a:lnTo>
                    <a:pt x="472" y="265"/>
                  </a:lnTo>
                  <a:lnTo>
                    <a:pt x="474" y="265"/>
                  </a:lnTo>
                  <a:lnTo>
                    <a:pt x="474" y="267"/>
                  </a:lnTo>
                  <a:lnTo>
                    <a:pt x="474" y="267"/>
                  </a:lnTo>
                  <a:lnTo>
                    <a:pt x="474" y="268"/>
                  </a:lnTo>
                  <a:lnTo>
                    <a:pt x="476" y="268"/>
                  </a:lnTo>
                  <a:lnTo>
                    <a:pt x="476" y="270"/>
                  </a:lnTo>
                  <a:lnTo>
                    <a:pt x="476" y="272"/>
                  </a:lnTo>
                  <a:lnTo>
                    <a:pt x="476" y="272"/>
                  </a:lnTo>
                  <a:lnTo>
                    <a:pt x="478" y="274"/>
                  </a:lnTo>
                  <a:lnTo>
                    <a:pt x="478" y="274"/>
                  </a:lnTo>
                  <a:lnTo>
                    <a:pt x="478" y="276"/>
                  </a:lnTo>
                  <a:lnTo>
                    <a:pt x="478" y="276"/>
                  </a:lnTo>
                  <a:lnTo>
                    <a:pt x="479" y="278"/>
                  </a:lnTo>
                  <a:lnTo>
                    <a:pt x="479" y="280"/>
                  </a:lnTo>
                  <a:lnTo>
                    <a:pt x="479" y="280"/>
                  </a:lnTo>
                  <a:lnTo>
                    <a:pt x="481" y="282"/>
                  </a:lnTo>
                  <a:lnTo>
                    <a:pt x="481" y="284"/>
                  </a:lnTo>
                  <a:lnTo>
                    <a:pt x="481" y="284"/>
                  </a:lnTo>
                  <a:lnTo>
                    <a:pt x="483" y="286"/>
                  </a:lnTo>
                  <a:lnTo>
                    <a:pt x="483" y="288"/>
                  </a:lnTo>
                  <a:lnTo>
                    <a:pt x="483" y="288"/>
                  </a:lnTo>
                  <a:lnTo>
                    <a:pt x="483" y="290"/>
                  </a:lnTo>
                  <a:lnTo>
                    <a:pt x="485" y="290"/>
                  </a:lnTo>
                  <a:lnTo>
                    <a:pt x="485" y="292"/>
                  </a:lnTo>
                  <a:lnTo>
                    <a:pt x="485" y="292"/>
                  </a:lnTo>
                  <a:lnTo>
                    <a:pt x="485" y="293"/>
                  </a:lnTo>
                  <a:lnTo>
                    <a:pt x="487" y="293"/>
                  </a:lnTo>
                  <a:lnTo>
                    <a:pt x="487" y="295"/>
                  </a:lnTo>
                  <a:lnTo>
                    <a:pt x="487" y="295"/>
                  </a:lnTo>
                  <a:lnTo>
                    <a:pt x="487" y="297"/>
                  </a:lnTo>
                  <a:lnTo>
                    <a:pt x="489" y="299"/>
                  </a:lnTo>
                  <a:lnTo>
                    <a:pt x="489" y="301"/>
                  </a:lnTo>
                  <a:lnTo>
                    <a:pt x="489" y="303"/>
                  </a:lnTo>
                  <a:lnTo>
                    <a:pt x="491" y="303"/>
                  </a:lnTo>
                  <a:lnTo>
                    <a:pt x="491" y="305"/>
                  </a:lnTo>
                  <a:lnTo>
                    <a:pt x="491" y="307"/>
                  </a:lnTo>
                  <a:lnTo>
                    <a:pt x="493" y="309"/>
                  </a:lnTo>
                  <a:lnTo>
                    <a:pt x="493" y="309"/>
                  </a:lnTo>
                  <a:lnTo>
                    <a:pt x="493" y="311"/>
                  </a:lnTo>
                  <a:lnTo>
                    <a:pt x="493" y="311"/>
                  </a:lnTo>
                  <a:lnTo>
                    <a:pt x="495" y="311"/>
                  </a:lnTo>
                  <a:lnTo>
                    <a:pt x="495" y="313"/>
                  </a:lnTo>
                  <a:lnTo>
                    <a:pt x="495" y="313"/>
                  </a:lnTo>
                  <a:lnTo>
                    <a:pt x="495" y="315"/>
                  </a:lnTo>
                  <a:lnTo>
                    <a:pt x="495" y="315"/>
                  </a:lnTo>
                  <a:lnTo>
                    <a:pt x="497" y="316"/>
                  </a:lnTo>
                  <a:lnTo>
                    <a:pt x="497" y="318"/>
                  </a:lnTo>
                  <a:lnTo>
                    <a:pt x="497" y="318"/>
                  </a:lnTo>
                  <a:lnTo>
                    <a:pt x="497" y="320"/>
                  </a:lnTo>
                  <a:lnTo>
                    <a:pt x="499" y="322"/>
                  </a:lnTo>
                  <a:lnTo>
                    <a:pt x="499" y="324"/>
                  </a:lnTo>
                  <a:lnTo>
                    <a:pt x="499" y="324"/>
                  </a:lnTo>
                  <a:lnTo>
                    <a:pt x="501" y="326"/>
                  </a:lnTo>
                  <a:lnTo>
                    <a:pt x="501" y="326"/>
                  </a:lnTo>
                  <a:lnTo>
                    <a:pt x="501" y="328"/>
                  </a:lnTo>
                  <a:lnTo>
                    <a:pt x="501" y="328"/>
                  </a:lnTo>
                  <a:lnTo>
                    <a:pt x="501" y="330"/>
                  </a:lnTo>
                  <a:lnTo>
                    <a:pt x="503" y="330"/>
                  </a:lnTo>
                  <a:lnTo>
                    <a:pt x="503" y="332"/>
                  </a:lnTo>
                  <a:lnTo>
                    <a:pt x="503" y="332"/>
                  </a:lnTo>
                  <a:lnTo>
                    <a:pt x="503" y="334"/>
                  </a:lnTo>
                  <a:lnTo>
                    <a:pt x="503" y="334"/>
                  </a:lnTo>
                  <a:lnTo>
                    <a:pt x="504" y="336"/>
                  </a:lnTo>
                  <a:lnTo>
                    <a:pt x="504" y="338"/>
                  </a:lnTo>
                  <a:lnTo>
                    <a:pt x="504" y="339"/>
                  </a:lnTo>
                  <a:lnTo>
                    <a:pt x="506" y="339"/>
                  </a:lnTo>
                  <a:lnTo>
                    <a:pt x="506" y="341"/>
                  </a:lnTo>
                  <a:lnTo>
                    <a:pt x="506" y="343"/>
                  </a:lnTo>
                  <a:lnTo>
                    <a:pt x="506" y="345"/>
                  </a:lnTo>
                  <a:lnTo>
                    <a:pt x="508" y="345"/>
                  </a:lnTo>
                  <a:lnTo>
                    <a:pt x="508" y="345"/>
                  </a:lnTo>
                  <a:lnTo>
                    <a:pt x="508" y="347"/>
                  </a:lnTo>
                  <a:lnTo>
                    <a:pt x="508" y="347"/>
                  </a:lnTo>
                  <a:lnTo>
                    <a:pt x="508" y="349"/>
                  </a:lnTo>
                  <a:lnTo>
                    <a:pt x="508" y="349"/>
                  </a:lnTo>
                  <a:lnTo>
                    <a:pt x="508" y="349"/>
                  </a:lnTo>
                  <a:lnTo>
                    <a:pt x="510" y="351"/>
                  </a:lnTo>
                  <a:lnTo>
                    <a:pt x="510" y="353"/>
                  </a:lnTo>
                  <a:lnTo>
                    <a:pt x="510" y="353"/>
                  </a:lnTo>
                  <a:lnTo>
                    <a:pt x="512" y="355"/>
                  </a:lnTo>
                  <a:lnTo>
                    <a:pt x="512" y="357"/>
                  </a:lnTo>
                  <a:lnTo>
                    <a:pt x="512" y="359"/>
                  </a:lnTo>
                  <a:lnTo>
                    <a:pt x="514" y="361"/>
                  </a:lnTo>
                  <a:lnTo>
                    <a:pt x="514" y="363"/>
                  </a:lnTo>
                  <a:lnTo>
                    <a:pt x="514" y="364"/>
                  </a:lnTo>
                  <a:lnTo>
                    <a:pt x="514" y="364"/>
                  </a:lnTo>
                  <a:lnTo>
                    <a:pt x="514" y="366"/>
                  </a:lnTo>
                  <a:lnTo>
                    <a:pt x="516" y="366"/>
                  </a:lnTo>
                  <a:lnTo>
                    <a:pt x="516" y="366"/>
                  </a:lnTo>
                  <a:lnTo>
                    <a:pt x="516" y="368"/>
                  </a:lnTo>
                  <a:lnTo>
                    <a:pt x="516" y="368"/>
                  </a:lnTo>
                  <a:lnTo>
                    <a:pt x="516" y="370"/>
                  </a:lnTo>
                  <a:lnTo>
                    <a:pt x="516" y="370"/>
                  </a:lnTo>
                  <a:lnTo>
                    <a:pt x="518" y="372"/>
                  </a:lnTo>
                  <a:lnTo>
                    <a:pt x="518" y="374"/>
                  </a:lnTo>
                  <a:lnTo>
                    <a:pt x="518" y="376"/>
                  </a:lnTo>
                  <a:lnTo>
                    <a:pt x="518" y="378"/>
                  </a:lnTo>
                  <a:lnTo>
                    <a:pt x="520" y="380"/>
                  </a:lnTo>
                  <a:lnTo>
                    <a:pt x="520" y="382"/>
                  </a:lnTo>
                  <a:lnTo>
                    <a:pt x="520" y="384"/>
                  </a:lnTo>
                  <a:lnTo>
                    <a:pt x="522" y="386"/>
                  </a:lnTo>
                  <a:lnTo>
                    <a:pt x="522" y="386"/>
                  </a:lnTo>
                  <a:lnTo>
                    <a:pt x="522" y="386"/>
                  </a:lnTo>
                  <a:lnTo>
                    <a:pt x="522" y="387"/>
                  </a:lnTo>
                  <a:lnTo>
                    <a:pt x="522" y="387"/>
                  </a:lnTo>
                  <a:lnTo>
                    <a:pt x="522" y="387"/>
                  </a:lnTo>
                  <a:lnTo>
                    <a:pt x="522" y="389"/>
                  </a:lnTo>
                  <a:lnTo>
                    <a:pt x="522" y="389"/>
                  </a:lnTo>
                  <a:lnTo>
                    <a:pt x="524" y="389"/>
                  </a:lnTo>
                  <a:lnTo>
                    <a:pt x="524" y="391"/>
                  </a:lnTo>
                  <a:lnTo>
                    <a:pt x="524" y="393"/>
                  </a:lnTo>
                  <a:lnTo>
                    <a:pt x="524" y="395"/>
                  </a:lnTo>
                  <a:lnTo>
                    <a:pt x="526" y="397"/>
                  </a:lnTo>
                  <a:lnTo>
                    <a:pt x="526" y="399"/>
                  </a:lnTo>
                  <a:lnTo>
                    <a:pt x="526" y="401"/>
                  </a:lnTo>
                  <a:lnTo>
                    <a:pt x="527" y="401"/>
                  </a:lnTo>
                  <a:lnTo>
                    <a:pt x="527" y="403"/>
                  </a:lnTo>
                  <a:lnTo>
                    <a:pt x="527" y="405"/>
                  </a:lnTo>
                  <a:lnTo>
                    <a:pt x="527" y="405"/>
                  </a:lnTo>
                  <a:lnTo>
                    <a:pt x="527" y="405"/>
                  </a:lnTo>
                  <a:lnTo>
                    <a:pt x="527" y="407"/>
                  </a:lnTo>
                  <a:lnTo>
                    <a:pt x="527" y="407"/>
                  </a:lnTo>
                  <a:lnTo>
                    <a:pt x="527" y="407"/>
                  </a:lnTo>
                  <a:lnTo>
                    <a:pt x="527" y="407"/>
                  </a:lnTo>
                  <a:lnTo>
                    <a:pt x="527" y="409"/>
                  </a:lnTo>
                  <a:lnTo>
                    <a:pt x="529" y="411"/>
                  </a:lnTo>
                  <a:lnTo>
                    <a:pt x="529" y="412"/>
                  </a:lnTo>
                  <a:lnTo>
                    <a:pt x="529" y="414"/>
                  </a:lnTo>
                  <a:lnTo>
                    <a:pt x="531" y="416"/>
                  </a:lnTo>
                  <a:lnTo>
                    <a:pt x="531" y="416"/>
                  </a:lnTo>
                  <a:lnTo>
                    <a:pt x="531" y="418"/>
                  </a:lnTo>
                  <a:lnTo>
                    <a:pt x="531" y="420"/>
                  </a:lnTo>
                  <a:lnTo>
                    <a:pt x="533" y="422"/>
                  </a:lnTo>
                  <a:lnTo>
                    <a:pt x="533" y="424"/>
                  </a:lnTo>
                  <a:lnTo>
                    <a:pt x="533" y="424"/>
                  </a:lnTo>
                  <a:lnTo>
                    <a:pt x="533" y="424"/>
                  </a:lnTo>
                  <a:lnTo>
                    <a:pt x="533" y="426"/>
                  </a:lnTo>
                  <a:lnTo>
                    <a:pt x="533" y="426"/>
                  </a:lnTo>
                  <a:lnTo>
                    <a:pt x="533" y="426"/>
                  </a:lnTo>
                  <a:lnTo>
                    <a:pt x="533" y="426"/>
                  </a:lnTo>
                  <a:lnTo>
                    <a:pt x="533" y="428"/>
                  </a:lnTo>
                  <a:lnTo>
                    <a:pt x="535" y="430"/>
                  </a:lnTo>
                  <a:lnTo>
                    <a:pt x="535" y="432"/>
                  </a:lnTo>
                  <a:lnTo>
                    <a:pt x="535" y="434"/>
                  </a:lnTo>
                  <a:lnTo>
                    <a:pt x="535" y="435"/>
                  </a:lnTo>
                  <a:lnTo>
                    <a:pt x="537" y="437"/>
                  </a:lnTo>
                  <a:lnTo>
                    <a:pt x="537" y="439"/>
                  </a:lnTo>
                  <a:lnTo>
                    <a:pt x="537" y="441"/>
                  </a:lnTo>
                  <a:lnTo>
                    <a:pt x="539" y="443"/>
                  </a:lnTo>
                  <a:lnTo>
                    <a:pt x="539" y="443"/>
                  </a:lnTo>
                  <a:lnTo>
                    <a:pt x="539" y="445"/>
                  </a:lnTo>
                  <a:lnTo>
                    <a:pt x="539" y="445"/>
                  </a:lnTo>
                  <a:lnTo>
                    <a:pt x="539" y="445"/>
                  </a:lnTo>
                  <a:lnTo>
                    <a:pt x="539" y="445"/>
                  </a:lnTo>
                  <a:lnTo>
                    <a:pt x="539" y="447"/>
                  </a:lnTo>
                  <a:lnTo>
                    <a:pt x="539" y="447"/>
                  </a:lnTo>
                  <a:lnTo>
                    <a:pt x="539" y="447"/>
                  </a:lnTo>
                  <a:lnTo>
                    <a:pt x="539" y="449"/>
                  </a:lnTo>
                  <a:lnTo>
                    <a:pt x="541" y="451"/>
                  </a:lnTo>
                  <a:lnTo>
                    <a:pt x="541" y="455"/>
                  </a:lnTo>
                  <a:lnTo>
                    <a:pt x="541" y="457"/>
                  </a:lnTo>
                  <a:lnTo>
                    <a:pt x="541" y="458"/>
                  </a:lnTo>
                  <a:lnTo>
                    <a:pt x="543" y="460"/>
                  </a:lnTo>
                  <a:lnTo>
                    <a:pt x="543" y="462"/>
                  </a:lnTo>
                  <a:lnTo>
                    <a:pt x="543" y="464"/>
                  </a:lnTo>
                  <a:lnTo>
                    <a:pt x="543" y="464"/>
                  </a:lnTo>
                  <a:lnTo>
                    <a:pt x="543" y="464"/>
                  </a:lnTo>
                  <a:lnTo>
                    <a:pt x="543" y="466"/>
                  </a:lnTo>
                  <a:lnTo>
                    <a:pt x="543" y="466"/>
                  </a:lnTo>
                  <a:lnTo>
                    <a:pt x="543" y="466"/>
                  </a:lnTo>
                  <a:lnTo>
                    <a:pt x="543" y="466"/>
                  </a:lnTo>
                  <a:lnTo>
                    <a:pt x="543" y="468"/>
                  </a:lnTo>
                  <a:lnTo>
                    <a:pt x="545" y="468"/>
                  </a:lnTo>
                  <a:lnTo>
                    <a:pt x="545" y="470"/>
                  </a:lnTo>
                  <a:lnTo>
                    <a:pt x="545" y="472"/>
                  </a:lnTo>
                  <a:lnTo>
                    <a:pt x="545" y="474"/>
                  </a:lnTo>
                  <a:lnTo>
                    <a:pt x="545" y="476"/>
                  </a:lnTo>
                  <a:lnTo>
                    <a:pt x="547" y="478"/>
                  </a:lnTo>
                  <a:lnTo>
                    <a:pt x="547" y="480"/>
                  </a:lnTo>
                  <a:lnTo>
                    <a:pt x="547" y="482"/>
                  </a:lnTo>
                  <a:lnTo>
                    <a:pt x="547" y="483"/>
                  </a:lnTo>
                  <a:lnTo>
                    <a:pt x="547" y="483"/>
                  </a:lnTo>
                  <a:lnTo>
                    <a:pt x="547" y="483"/>
                  </a:lnTo>
                  <a:lnTo>
                    <a:pt x="547" y="485"/>
                  </a:lnTo>
                  <a:lnTo>
                    <a:pt x="547" y="485"/>
                  </a:lnTo>
                  <a:lnTo>
                    <a:pt x="547" y="485"/>
                  </a:lnTo>
                  <a:lnTo>
                    <a:pt x="547" y="485"/>
                  </a:lnTo>
                  <a:lnTo>
                    <a:pt x="549" y="485"/>
                  </a:lnTo>
                  <a:lnTo>
                    <a:pt x="549" y="485"/>
                  </a:lnTo>
                  <a:lnTo>
                    <a:pt x="549" y="487"/>
                  </a:lnTo>
                  <a:lnTo>
                    <a:pt x="549" y="491"/>
                  </a:lnTo>
                  <a:lnTo>
                    <a:pt x="549" y="493"/>
                  </a:lnTo>
                  <a:lnTo>
                    <a:pt x="549" y="495"/>
                  </a:lnTo>
                  <a:lnTo>
                    <a:pt x="551" y="497"/>
                  </a:lnTo>
                  <a:lnTo>
                    <a:pt x="551" y="499"/>
                  </a:lnTo>
                  <a:lnTo>
                    <a:pt x="551" y="501"/>
                  </a:lnTo>
                  <a:lnTo>
                    <a:pt x="551" y="505"/>
                  </a:lnTo>
                  <a:lnTo>
                    <a:pt x="551" y="505"/>
                  </a:lnTo>
                  <a:lnTo>
                    <a:pt x="551" y="505"/>
                  </a:lnTo>
                  <a:lnTo>
                    <a:pt x="551" y="505"/>
                  </a:lnTo>
                  <a:lnTo>
                    <a:pt x="551" y="505"/>
                  </a:lnTo>
                  <a:lnTo>
                    <a:pt x="551" y="506"/>
                  </a:lnTo>
                  <a:lnTo>
                    <a:pt x="552" y="506"/>
                  </a:lnTo>
                  <a:lnTo>
                    <a:pt x="552" y="506"/>
                  </a:lnTo>
                  <a:lnTo>
                    <a:pt x="552" y="506"/>
                  </a:lnTo>
                  <a:lnTo>
                    <a:pt x="552" y="508"/>
                  </a:lnTo>
                  <a:lnTo>
                    <a:pt x="552" y="512"/>
                  </a:lnTo>
                  <a:lnTo>
                    <a:pt x="552" y="514"/>
                  </a:lnTo>
                  <a:lnTo>
                    <a:pt x="552" y="516"/>
                  </a:lnTo>
                  <a:lnTo>
                    <a:pt x="554" y="518"/>
                  </a:lnTo>
                  <a:lnTo>
                    <a:pt x="554" y="520"/>
                  </a:lnTo>
                  <a:lnTo>
                    <a:pt x="554" y="522"/>
                  </a:lnTo>
                  <a:lnTo>
                    <a:pt x="554" y="524"/>
                  </a:lnTo>
                  <a:lnTo>
                    <a:pt x="554" y="526"/>
                  </a:lnTo>
                  <a:lnTo>
                    <a:pt x="554" y="526"/>
                  </a:lnTo>
                  <a:lnTo>
                    <a:pt x="554" y="526"/>
                  </a:lnTo>
                  <a:lnTo>
                    <a:pt x="554" y="526"/>
                  </a:lnTo>
                  <a:lnTo>
                    <a:pt x="554" y="526"/>
                  </a:lnTo>
                  <a:lnTo>
                    <a:pt x="554" y="526"/>
                  </a:lnTo>
                  <a:lnTo>
                    <a:pt x="554" y="526"/>
                  </a:lnTo>
                  <a:lnTo>
                    <a:pt x="554" y="526"/>
                  </a:lnTo>
                  <a:lnTo>
                    <a:pt x="522" y="535"/>
                  </a:lnTo>
                  <a:lnTo>
                    <a:pt x="489" y="545"/>
                  </a:lnTo>
                  <a:lnTo>
                    <a:pt x="455" y="553"/>
                  </a:lnTo>
                  <a:lnTo>
                    <a:pt x="420" y="558"/>
                  </a:lnTo>
                  <a:lnTo>
                    <a:pt x="385" y="564"/>
                  </a:lnTo>
                  <a:lnTo>
                    <a:pt x="349" y="566"/>
                  </a:lnTo>
                  <a:lnTo>
                    <a:pt x="314" y="568"/>
                  </a:lnTo>
                  <a:lnTo>
                    <a:pt x="278" y="570"/>
                  </a:lnTo>
                  <a:lnTo>
                    <a:pt x="241" y="568"/>
                  </a:lnTo>
                  <a:lnTo>
                    <a:pt x="205" y="566"/>
                  </a:lnTo>
                  <a:lnTo>
                    <a:pt x="170" y="564"/>
                  </a:lnTo>
                  <a:lnTo>
                    <a:pt x="134" y="558"/>
                  </a:lnTo>
                  <a:lnTo>
                    <a:pt x="99" y="553"/>
                  </a:lnTo>
                  <a:lnTo>
                    <a:pt x="67" y="545"/>
                  </a:lnTo>
                  <a:lnTo>
                    <a:pt x="32" y="535"/>
                  </a:lnTo>
                  <a:lnTo>
                    <a:pt x="0" y="526"/>
                  </a:lnTo>
                  <a:close/>
                </a:path>
              </a:pathLst>
            </a:custGeom>
            <a:solidFill>
              <a:schemeClr val="tx2"/>
            </a:solidFill>
            <a:ln w="6350" cmpd="sng">
              <a:noFill/>
              <a:round/>
              <a:headEnd/>
              <a:tailEnd/>
            </a:ln>
          </p:spPr>
          <p:txBody>
            <a:bodyPr lIns="45720" rIns="45720" anchor="ctr" anchorCtr="1"/>
            <a:lstStyle/>
            <a:p>
              <a:endParaRPr lang="en-US">
                <a:solidFill>
                  <a:schemeClr val="tx2"/>
                </a:solidFill>
                <a:latin typeface="Museo Sans For Dell" panose="02000000000000000000" pitchFamily="2" charset="0"/>
              </a:endParaRPr>
            </a:p>
          </p:txBody>
        </p:sp>
        <p:grpSp>
          <p:nvGrpSpPr>
            <p:cNvPr id="22" name="Group 11"/>
            <p:cNvGrpSpPr>
              <a:grpSpLocks/>
            </p:cNvGrpSpPr>
            <p:nvPr/>
          </p:nvGrpSpPr>
          <p:grpSpPr bwMode="auto">
            <a:xfrm>
              <a:off x="1886669" y="1161252"/>
              <a:ext cx="4944110" cy="4658406"/>
              <a:chOff x="1584" y="1056"/>
              <a:chExt cx="3072" cy="2832"/>
            </a:xfrm>
          </p:grpSpPr>
          <p:sp>
            <p:nvSpPr>
              <p:cNvPr id="23" name="Oval 12"/>
              <p:cNvSpPr>
                <a:spLocks noChangeArrowheads="1"/>
              </p:cNvSpPr>
              <p:nvPr/>
            </p:nvSpPr>
            <p:spPr bwMode="auto">
              <a:xfrm>
                <a:off x="2208" y="1056"/>
                <a:ext cx="1824" cy="1824"/>
              </a:xfrm>
              <a:prstGeom prst="ellipse">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nchorCtr="1"/>
              <a:lstStyle/>
              <a:p>
                <a:endParaRPr lang="en-US">
                  <a:solidFill>
                    <a:schemeClr val="tx2"/>
                  </a:solidFill>
                  <a:latin typeface="Museo Sans For Dell" panose="02000000000000000000" pitchFamily="2" charset="0"/>
                </a:endParaRPr>
              </a:p>
            </p:txBody>
          </p:sp>
          <p:grpSp>
            <p:nvGrpSpPr>
              <p:cNvPr id="24" name="Group 13"/>
              <p:cNvGrpSpPr>
                <a:grpSpLocks/>
              </p:cNvGrpSpPr>
              <p:nvPr/>
            </p:nvGrpSpPr>
            <p:grpSpPr bwMode="auto">
              <a:xfrm>
                <a:off x="1584" y="2064"/>
                <a:ext cx="3072" cy="1824"/>
                <a:chOff x="1584" y="2064"/>
                <a:chExt cx="3072" cy="1824"/>
              </a:xfrm>
            </p:grpSpPr>
            <p:sp>
              <p:nvSpPr>
                <p:cNvPr id="25" name="Oval 14"/>
                <p:cNvSpPr>
                  <a:spLocks noChangeArrowheads="1"/>
                </p:cNvSpPr>
                <p:nvPr/>
              </p:nvSpPr>
              <p:spPr bwMode="auto">
                <a:xfrm>
                  <a:off x="1584" y="2064"/>
                  <a:ext cx="1824" cy="1824"/>
                </a:xfrm>
                <a:prstGeom prst="ellipse">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nchorCtr="1"/>
                <a:lstStyle/>
                <a:p>
                  <a:endParaRPr lang="en-US">
                    <a:solidFill>
                      <a:schemeClr val="tx2"/>
                    </a:solidFill>
                    <a:latin typeface="Museo Sans For Dell" panose="02000000000000000000" pitchFamily="2" charset="0"/>
                  </a:endParaRPr>
                </a:p>
              </p:txBody>
            </p:sp>
            <p:sp>
              <p:nvSpPr>
                <p:cNvPr id="26" name="Oval 15"/>
                <p:cNvSpPr>
                  <a:spLocks noChangeArrowheads="1"/>
                </p:cNvSpPr>
                <p:nvPr/>
              </p:nvSpPr>
              <p:spPr bwMode="auto">
                <a:xfrm>
                  <a:off x="2832" y="2064"/>
                  <a:ext cx="1824" cy="1824"/>
                </a:xfrm>
                <a:prstGeom prst="ellipse">
                  <a:avLst/>
                </a:prstGeom>
                <a:noFill/>
                <a:ln w="635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nchorCtr="1"/>
                <a:lstStyle/>
                <a:p>
                  <a:endParaRPr lang="en-US">
                    <a:solidFill>
                      <a:schemeClr val="tx2"/>
                    </a:solidFill>
                    <a:latin typeface="Museo Sans For Dell" panose="02000000000000000000" pitchFamily="2" charset="0"/>
                  </a:endParaRPr>
                </a:p>
              </p:txBody>
            </p:sp>
          </p:grpSp>
        </p:grpSp>
        <p:sp>
          <p:nvSpPr>
            <p:cNvPr id="6" name="TextBox 5"/>
            <p:cNvSpPr txBox="1"/>
            <p:nvPr/>
          </p:nvSpPr>
          <p:spPr>
            <a:xfrm>
              <a:off x="2151735" y="3696256"/>
              <a:ext cx="1766668" cy="1679721"/>
            </a:xfrm>
            <a:prstGeom prst="rect">
              <a:avLst/>
            </a:prstGeom>
            <a:noFill/>
          </p:spPr>
          <p:txBody>
            <a:bodyPr wrap="square" rtlCol="0">
              <a:spAutoFit/>
            </a:bodyPr>
            <a:lstStyle/>
            <a:p>
              <a:pPr lvl="0"/>
              <a:r>
                <a:rPr lang="en-US" sz="1600" b="1" dirty="0">
                  <a:solidFill>
                    <a:srgbClr val="FFFFFF"/>
                  </a:solidFill>
                  <a:latin typeface="Museo Sans For Dell" panose="02000000000000000000" pitchFamily="2" charset="0"/>
                  <a:cs typeface="Arial" pitchFamily="34" charset="0"/>
                </a:rPr>
                <a:t>Heading</a:t>
              </a:r>
            </a:p>
            <a:p>
              <a:r>
                <a:rPr lang="en-US" sz="1200" dirty="0">
                  <a:solidFill>
                    <a:srgbClr val="FFFFFF"/>
                  </a:solidFill>
                  <a:latin typeface="Museo Sans For Dell" panose="02000000000000000000" pitchFamily="2" charset="0"/>
                  <a:cs typeface="Arial" pitchFamily="34" charset="0"/>
                </a:rPr>
                <a:t>Lorem ipsum dolor sit amet, consectetur</a:t>
              </a:r>
            </a:p>
            <a:p>
              <a:r>
                <a:rPr lang="en-US" sz="1200" dirty="0">
                  <a:solidFill>
                    <a:srgbClr val="FFFFFF"/>
                  </a:solidFill>
                  <a:latin typeface="Museo Sans For Dell" panose="02000000000000000000" pitchFamily="2" charset="0"/>
                  <a:cs typeface="Arial" pitchFamily="34" charset="0"/>
                </a:rPr>
                <a:t>adipiscing elit.</a:t>
              </a:r>
            </a:p>
          </p:txBody>
        </p:sp>
        <p:sp>
          <p:nvSpPr>
            <p:cNvPr id="27" name="TextBox 26"/>
            <p:cNvSpPr txBox="1"/>
            <p:nvPr/>
          </p:nvSpPr>
          <p:spPr>
            <a:xfrm>
              <a:off x="3703316" y="1253581"/>
              <a:ext cx="1766668" cy="1679721"/>
            </a:xfrm>
            <a:prstGeom prst="rect">
              <a:avLst/>
            </a:prstGeom>
            <a:noFill/>
          </p:spPr>
          <p:txBody>
            <a:bodyPr wrap="square" rtlCol="0">
              <a:spAutoFit/>
            </a:bodyPr>
            <a:lstStyle/>
            <a:p>
              <a:pPr lvl="0"/>
              <a:r>
                <a:rPr lang="en-US" sz="1600" b="1" dirty="0">
                  <a:solidFill>
                    <a:srgbClr val="FFFFFF"/>
                  </a:solidFill>
                  <a:latin typeface="Museo Sans For Dell" panose="02000000000000000000" pitchFamily="2" charset="0"/>
                  <a:cs typeface="Arial" pitchFamily="34" charset="0"/>
                </a:rPr>
                <a:t>Heading</a:t>
              </a:r>
            </a:p>
            <a:p>
              <a:r>
                <a:rPr lang="en-US" sz="1200" dirty="0">
                  <a:solidFill>
                    <a:srgbClr val="FFFFFF"/>
                  </a:solidFill>
                  <a:latin typeface="Museo Sans For Dell" panose="02000000000000000000" pitchFamily="2" charset="0"/>
                  <a:cs typeface="Arial" pitchFamily="34" charset="0"/>
                </a:rPr>
                <a:t>Lorem ipsum dolor sit amet, consectetur</a:t>
              </a:r>
            </a:p>
            <a:p>
              <a:r>
                <a:rPr lang="en-US" sz="1200" dirty="0">
                  <a:solidFill>
                    <a:srgbClr val="FFFFFF"/>
                  </a:solidFill>
                  <a:latin typeface="Museo Sans For Dell" panose="02000000000000000000" pitchFamily="2" charset="0"/>
                  <a:cs typeface="Arial" pitchFamily="34" charset="0"/>
                </a:rPr>
                <a:t>adipiscing elit.</a:t>
              </a:r>
            </a:p>
          </p:txBody>
        </p:sp>
        <p:sp>
          <p:nvSpPr>
            <p:cNvPr id="28" name="TextBox 27"/>
            <p:cNvSpPr txBox="1"/>
            <p:nvPr/>
          </p:nvSpPr>
          <p:spPr>
            <a:xfrm>
              <a:off x="5148452" y="3742859"/>
              <a:ext cx="1766668" cy="1679721"/>
            </a:xfrm>
            <a:prstGeom prst="rect">
              <a:avLst/>
            </a:prstGeom>
            <a:noFill/>
          </p:spPr>
          <p:txBody>
            <a:bodyPr wrap="square" rtlCol="0">
              <a:spAutoFit/>
            </a:bodyPr>
            <a:lstStyle/>
            <a:p>
              <a:pPr lvl="0"/>
              <a:r>
                <a:rPr lang="en-US" sz="1600" b="1" dirty="0">
                  <a:solidFill>
                    <a:srgbClr val="FFFFFF"/>
                  </a:solidFill>
                  <a:latin typeface="Museo Sans For Dell" panose="02000000000000000000" pitchFamily="2" charset="0"/>
                  <a:cs typeface="Arial" pitchFamily="34" charset="0"/>
                </a:rPr>
                <a:t>Heading</a:t>
              </a:r>
            </a:p>
            <a:p>
              <a:r>
                <a:rPr lang="en-US" sz="1200" dirty="0">
                  <a:solidFill>
                    <a:srgbClr val="FFFFFF"/>
                  </a:solidFill>
                  <a:latin typeface="Museo Sans For Dell" panose="02000000000000000000" pitchFamily="2" charset="0"/>
                  <a:cs typeface="Arial" pitchFamily="34" charset="0"/>
                </a:rPr>
                <a:t>Lorem ipsum dolor sit amet, consectetur</a:t>
              </a:r>
            </a:p>
            <a:p>
              <a:r>
                <a:rPr lang="en-US" sz="1200" dirty="0">
                  <a:solidFill>
                    <a:srgbClr val="FFFFFF"/>
                  </a:solidFill>
                  <a:latin typeface="Museo Sans For Dell" panose="02000000000000000000" pitchFamily="2" charset="0"/>
                  <a:cs typeface="Arial" pitchFamily="34" charset="0"/>
                </a:rPr>
                <a:t>adipiscing elit.</a:t>
              </a:r>
            </a:p>
          </p:txBody>
        </p:sp>
        <p:cxnSp>
          <p:nvCxnSpPr>
            <p:cNvPr id="10" name="Straight Arrow Connector 9"/>
            <p:cNvCxnSpPr/>
            <p:nvPr/>
          </p:nvCxnSpPr>
          <p:spPr>
            <a:xfrm flipV="1">
              <a:off x="5540991" y="2470245"/>
              <a:ext cx="900752" cy="627797"/>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322071" y="2470245"/>
              <a:ext cx="900752" cy="627797"/>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58723" y="5117910"/>
              <a:ext cx="4471" cy="846162"/>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22" y="1784786"/>
              <a:ext cx="1766668" cy="1679721"/>
            </a:xfrm>
            <a:prstGeom prst="rect">
              <a:avLst/>
            </a:prstGeom>
            <a:noFill/>
          </p:spPr>
          <p:txBody>
            <a:bodyPr wrap="square" rtlCol="0">
              <a:spAutoFit/>
            </a:bodyPr>
            <a:lstStyle/>
            <a:p>
              <a:pPr lvl="0"/>
              <a:r>
                <a:rPr lang="en-US" sz="1600" b="1" dirty="0">
                  <a:solidFill>
                    <a:srgbClr val="444444"/>
                  </a:solidFill>
                  <a:latin typeface="Museo Sans For Dell" panose="02000000000000000000" pitchFamily="2" charset="0"/>
                  <a:cs typeface="Arial" pitchFamily="34" charset="0"/>
                </a:rPr>
                <a:t>Heading</a:t>
              </a:r>
            </a:p>
            <a:p>
              <a:r>
                <a:rPr lang="en-US" sz="1200" dirty="0">
                  <a:solidFill>
                    <a:srgbClr val="444444"/>
                  </a:solidFill>
                  <a:latin typeface="Museo Sans For Dell" panose="02000000000000000000" pitchFamily="2" charset="0"/>
                  <a:cs typeface="Arial" pitchFamily="34" charset="0"/>
                </a:rPr>
                <a:t>Lorem ipsum dolor sit amet, consectetur</a:t>
              </a:r>
            </a:p>
            <a:p>
              <a:r>
                <a:rPr lang="en-US" sz="1200" dirty="0">
                  <a:solidFill>
                    <a:srgbClr val="444444"/>
                  </a:solidFill>
                  <a:latin typeface="Museo Sans For Dell" panose="02000000000000000000" pitchFamily="2" charset="0"/>
                  <a:cs typeface="Arial" pitchFamily="34" charset="0"/>
                </a:rPr>
                <a:t>adipiscing elit.</a:t>
              </a:r>
            </a:p>
          </p:txBody>
        </p:sp>
        <p:sp>
          <p:nvSpPr>
            <p:cNvPr id="32" name="TextBox 31"/>
            <p:cNvSpPr txBox="1"/>
            <p:nvPr/>
          </p:nvSpPr>
          <p:spPr>
            <a:xfrm>
              <a:off x="6441743" y="1784786"/>
              <a:ext cx="1766668" cy="1679721"/>
            </a:xfrm>
            <a:prstGeom prst="rect">
              <a:avLst/>
            </a:prstGeom>
            <a:noFill/>
          </p:spPr>
          <p:txBody>
            <a:bodyPr wrap="square" rtlCol="0">
              <a:spAutoFit/>
            </a:bodyPr>
            <a:lstStyle/>
            <a:p>
              <a:pPr lvl="0"/>
              <a:r>
                <a:rPr lang="en-US" sz="1600" b="1" dirty="0">
                  <a:solidFill>
                    <a:srgbClr val="444444"/>
                  </a:solidFill>
                  <a:latin typeface="Museo Sans For Dell" panose="02000000000000000000" pitchFamily="2" charset="0"/>
                  <a:cs typeface="Arial" pitchFamily="34" charset="0"/>
                </a:rPr>
                <a:t>Heading</a:t>
              </a:r>
            </a:p>
            <a:p>
              <a:r>
                <a:rPr lang="en-US" sz="1200" dirty="0">
                  <a:solidFill>
                    <a:srgbClr val="444444"/>
                  </a:solidFill>
                  <a:latin typeface="Museo Sans For Dell" panose="02000000000000000000" pitchFamily="2" charset="0"/>
                  <a:cs typeface="Arial" pitchFamily="34" charset="0"/>
                </a:rPr>
                <a:t>Lorem ipsum dolor sit amet, consectetur</a:t>
              </a:r>
            </a:p>
            <a:p>
              <a:r>
                <a:rPr lang="en-US" sz="1200" dirty="0">
                  <a:solidFill>
                    <a:srgbClr val="444444"/>
                  </a:solidFill>
                  <a:latin typeface="Museo Sans For Dell" panose="02000000000000000000" pitchFamily="2" charset="0"/>
                  <a:cs typeface="Arial" pitchFamily="34" charset="0"/>
                </a:rPr>
                <a:t>adipiscing elit.</a:t>
              </a:r>
            </a:p>
          </p:txBody>
        </p:sp>
        <p:sp>
          <p:nvSpPr>
            <p:cNvPr id="33" name="TextBox 32"/>
            <p:cNvSpPr txBox="1"/>
            <p:nvPr/>
          </p:nvSpPr>
          <p:spPr>
            <a:xfrm>
              <a:off x="3495459" y="5965449"/>
              <a:ext cx="1974525" cy="1391768"/>
            </a:xfrm>
            <a:prstGeom prst="rect">
              <a:avLst/>
            </a:prstGeom>
            <a:noFill/>
          </p:spPr>
          <p:txBody>
            <a:bodyPr wrap="square" rtlCol="0">
              <a:spAutoFit/>
            </a:bodyPr>
            <a:lstStyle/>
            <a:p>
              <a:pPr lvl="0"/>
              <a:r>
                <a:rPr lang="en-US" sz="1600" b="1" dirty="0">
                  <a:solidFill>
                    <a:srgbClr val="444444"/>
                  </a:solidFill>
                  <a:latin typeface="Museo Sans For Dell" panose="02000000000000000000" pitchFamily="2" charset="0"/>
                  <a:cs typeface="Arial" pitchFamily="34" charset="0"/>
                </a:rPr>
                <a:t>Heading</a:t>
              </a:r>
            </a:p>
            <a:p>
              <a:r>
                <a:rPr lang="en-US" sz="1200" dirty="0">
                  <a:solidFill>
                    <a:srgbClr val="444444"/>
                  </a:solidFill>
                  <a:latin typeface="Museo Sans For Dell" panose="02000000000000000000" pitchFamily="2" charset="0"/>
                  <a:cs typeface="Arial" pitchFamily="34" charset="0"/>
                </a:rPr>
                <a:t>Lorem ipsum dolor sit amet, consectetur</a:t>
              </a:r>
            </a:p>
            <a:p>
              <a:r>
                <a:rPr lang="en-US" sz="1200" dirty="0">
                  <a:solidFill>
                    <a:srgbClr val="444444"/>
                  </a:solidFill>
                  <a:latin typeface="Museo Sans For Dell" panose="02000000000000000000" pitchFamily="2" charset="0"/>
                  <a:cs typeface="Arial" pitchFamily="34" charset="0"/>
                </a:rPr>
                <a:t>adipiscing elit.</a:t>
              </a:r>
            </a:p>
          </p:txBody>
        </p:sp>
      </p:grpSp>
    </p:spTree>
    <p:extLst>
      <p:ext uri="{BB962C8B-B14F-4D97-AF65-F5344CB8AC3E}">
        <p14:creationId xmlns:p14="http://schemas.microsoft.com/office/powerpoint/2010/main" val="2712142165"/>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3912" y="935588"/>
            <a:ext cx="8196179" cy="3485684"/>
            <a:chOff x="365760" y="1217644"/>
            <a:chExt cx="8196179" cy="4647578"/>
          </a:xfrm>
        </p:grpSpPr>
        <p:sp>
          <p:nvSpPr>
            <p:cNvPr id="13" name="Oval 12"/>
            <p:cNvSpPr/>
            <p:nvPr/>
          </p:nvSpPr>
          <p:spPr>
            <a:xfrm>
              <a:off x="365760" y="3540205"/>
              <a:ext cx="1104405" cy="1104406"/>
            </a:xfrm>
            <a:prstGeom prst="ellipse">
              <a:avLst/>
            </a:prstGeom>
            <a:solidFill>
              <a:schemeClr val="accent2"/>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sp>
          <p:nvSpPr>
            <p:cNvPr id="14" name="Oval 13"/>
            <p:cNvSpPr/>
            <p:nvPr/>
          </p:nvSpPr>
          <p:spPr>
            <a:xfrm>
              <a:off x="1423851" y="1217644"/>
              <a:ext cx="1528356" cy="1528356"/>
            </a:xfrm>
            <a:prstGeom prst="ellipse">
              <a:avLst/>
            </a:prstGeom>
            <a:solidFill>
              <a:srgbClr val="0085C3"/>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600" b="1" kern="1200" dirty="0">
                  <a:solidFill>
                    <a:schemeClr val="tx2"/>
                  </a:solidFill>
                  <a:latin typeface="+mn-lt"/>
                  <a:ea typeface="+mn-ea"/>
                  <a:cs typeface="+mn-cs"/>
                </a:rPr>
                <a:t>Lorem ipsum</a:t>
              </a:r>
            </a:p>
          </p:txBody>
        </p:sp>
        <p:sp>
          <p:nvSpPr>
            <p:cNvPr id="27" name="Oval 26"/>
            <p:cNvSpPr/>
            <p:nvPr/>
          </p:nvSpPr>
          <p:spPr>
            <a:xfrm>
              <a:off x="1635826" y="3540205"/>
              <a:ext cx="1104405" cy="1104406"/>
            </a:xfrm>
            <a:prstGeom prst="ellipse">
              <a:avLst/>
            </a:prstGeom>
            <a:solidFill>
              <a:schemeClr val="accent2"/>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sp>
          <p:nvSpPr>
            <p:cNvPr id="28" name="Oval 27"/>
            <p:cNvSpPr/>
            <p:nvPr/>
          </p:nvSpPr>
          <p:spPr>
            <a:xfrm>
              <a:off x="2905893" y="3540205"/>
              <a:ext cx="1104405" cy="1104406"/>
            </a:xfrm>
            <a:prstGeom prst="ellipse">
              <a:avLst/>
            </a:prstGeom>
            <a:solidFill>
              <a:srgbClr val="AAAAAA"/>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cxnSp>
          <p:nvCxnSpPr>
            <p:cNvPr id="30" name="Straight Connector 29"/>
            <p:cNvCxnSpPr>
              <a:stCxn id="14" idx="4"/>
              <a:endCxn id="13" idx="0"/>
            </p:cNvCxnSpPr>
            <p:nvPr/>
          </p:nvCxnSpPr>
          <p:spPr>
            <a:xfrm rot="5400000">
              <a:off x="1155894" y="2508069"/>
              <a:ext cx="794205" cy="1270066"/>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4"/>
              <a:endCxn id="27" idx="0"/>
            </p:cNvCxnSpPr>
            <p:nvPr/>
          </p:nvCxnSpPr>
          <p:spPr>
            <a:xfrm rot="5400000">
              <a:off x="1790927" y="3143102"/>
              <a:ext cx="794205" cy="0"/>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4"/>
              <a:endCxn id="28" idx="0"/>
            </p:cNvCxnSpPr>
            <p:nvPr/>
          </p:nvCxnSpPr>
          <p:spPr>
            <a:xfrm rot="16200000" flipH="1">
              <a:off x="2425960" y="2508068"/>
              <a:ext cx="794205" cy="1270067"/>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31920" y="2423922"/>
              <a:ext cx="933232" cy="933232"/>
            </a:xfrm>
            <a:prstGeom prst="ellipse">
              <a:avLst/>
            </a:prstGeom>
            <a:solidFill>
              <a:srgbClr val="AAAAAA"/>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sp>
          <p:nvSpPr>
            <p:cNvPr id="41" name="Oval 40"/>
            <p:cNvSpPr/>
            <p:nvPr/>
          </p:nvSpPr>
          <p:spPr>
            <a:xfrm>
              <a:off x="4232539" y="3429936"/>
              <a:ext cx="933058" cy="933058"/>
            </a:xfrm>
            <a:prstGeom prst="ellipse">
              <a:avLst/>
            </a:prstGeom>
            <a:solidFill>
              <a:srgbClr val="AAAAAA"/>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sp>
          <p:nvSpPr>
            <p:cNvPr id="42" name="Oval 41"/>
            <p:cNvSpPr/>
            <p:nvPr/>
          </p:nvSpPr>
          <p:spPr>
            <a:xfrm>
              <a:off x="4088848" y="4540279"/>
              <a:ext cx="933058" cy="933058"/>
            </a:xfrm>
            <a:prstGeom prst="ellipse">
              <a:avLst/>
            </a:prstGeom>
            <a:solidFill>
              <a:srgbClr val="AAAAAA"/>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sp>
          <p:nvSpPr>
            <p:cNvPr id="43" name="Oval 42"/>
            <p:cNvSpPr/>
            <p:nvPr/>
          </p:nvSpPr>
          <p:spPr>
            <a:xfrm>
              <a:off x="3096071" y="4932164"/>
              <a:ext cx="933058" cy="933058"/>
            </a:xfrm>
            <a:prstGeom prst="ellipse">
              <a:avLst/>
            </a:prstGeom>
            <a:solidFill>
              <a:srgbClr val="AAAAAA"/>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400" b="1" dirty="0">
                  <a:solidFill>
                    <a:schemeClr val="tx2"/>
                  </a:solidFill>
                  <a:latin typeface="+mn-lt"/>
                </a:rPr>
                <a:t>Lorem ipsum</a:t>
              </a:r>
            </a:p>
          </p:txBody>
        </p:sp>
        <p:cxnSp>
          <p:nvCxnSpPr>
            <p:cNvPr id="44" name="Straight Connector 43"/>
            <p:cNvCxnSpPr>
              <a:stCxn id="28" idx="7"/>
              <a:endCxn id="40" idx="3"/>
            </p:cNvCxnSpPr>
            <p:nvPr/>
          </p:nvCxnSpPr>
          <p:spPr>
            <a:xfrm rot="5400000" flipH="1" flipV="1">
              <a:off x="3717847" y="3351200"/>
              <a:ext cx="481456" cy="220027"/>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6"/>
            </p:cNvCxnSpPr>
            <p:nvPr/>
          </p:nvCxnSpPr>
          <p:spPr>
            <a:xfrm flipV="1">
              <a:off x="4010298" y="4036422"/>
              <a:ext cx="274320" cy="55986"/>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8" idx="5"/>
              <a:endCxn id="42" idx="1"/>
            </p:cNvCxnSpPr>
            <p:nvPr/>
          </p:nvCxnSpPr>
          <p:spPr>
            <a:xfrm rot="16200000" flipH="1">
              <a:off x="3940003" y="4391433"/>
              <a:ext cx="194047" cy="376929"/>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8" idx="4"/>
              <a:endCxn id="43" idx="0"/>
            </p:cNvCxnSpPr>
            <p:nvPr/>
          </p:nvCxnSpPr>
          <p:spPr>
            <a:xfrm rot="16200000" flipH="1">
              <a:off x="3366572" y="4736135"/>
              <a:ext cx="287553" cy="104504"/>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7916143" y="2567667"/>
              <a:ext cx="645796" cy="645796"/>
            </a:xfrm>
            <a:prstGeom prst="ellipse">
              <a:avLst/>
            </a:prstGeom>
            <a:solidFill>
              <a:srgbClr val="444444"/>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100" b="1" dirty="0">
                  <a:solidFill>
                    <a:schemeClr val="tx2"/>
                  </a:solidFill>
                  <a:latin typeface="+mn-lt"/>
                </a:rPr>
                <a:t>Lorem ipsum</a:t>
              </a:r>
            </a:p>
          </p:txBody>
        </p:sp>
        <p:cxnSp>
          <p:nvCxnSpPr>
            <p:cNvPr id="73" name="Straight Connector 72"/>
            <p:cNvCxnSpPr>
              <a:stCxn id="40" idx="6"/>
              <a:endCxn id="70" idx="2"/>
            </p:cNvCxnSpPr>
            <p:nvPr/>
          </p:nvCxnSpPr>
          <p:spPr>
            <a:xfrm>
              <a:off x="4865152" y="2890538"/>
              <a:ext cx="3050991" cy="27"/>
            </a:xfrm>
            <a:prstGeom prst="line">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398279" y="2567667"/>
              <a:ext cx="645796" cy="645796"/>
            </a:xfrm>
            <a:prstGeom prst="ellipse">
              <a:avLst/>
            </a:prstGeom>
            <a:solidFill>
              <a:srgbClr val="444444"/>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100" b="1" dirty="0">
                  <a:solidFill>
                    <a:schemeClr val="tx2"/>
                  </a:solidFill>
                  <a:latin typeface="+mn-lt"/>
                </a:rPr>
                <a:t>Lorem ipsum</a:t>
              </a:r>
            </a:p>
          </p:txBody>
        </p:sp>
        <p:sp>
          <p:nvSpPr>
            <p:cNvPr id="68" name="Oval 67"/>
            <p:cNvSpPr/>
            <p:nvPr/>
          </p:nvSpPr>
          <p:spPr>
            <a:xfrm>
              <a:off x="6237567" y="2567667"/>
              <a:ext cx="645796" cy="645796"/>
            </a:xfrm>
            <a:prstGeom prst="ellipse">
              <a:avLst/>
            </a:prstGeom>
            <a:solidFill>
              <a:srgbClr val="444444"/>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100" b="1" dirty="0">
                  <a:solidFill>
                    <a:schemeClr val="tx2"/>
                  </a:solidFill>
                  <a:latin typeface="+mn-lt"/>
                </a:rPr>
                <a:t>Lorem ipsum</a:t>
              </a:r>
            </a:p>
          </p:txBody>
        </p:sp>
        <p:sp>
          <p:nvSpPr>
            <p:cNvPr id="69" name="Oval 68"/>
            <p:cNvSpPr/>
            <p:nvPr/>
          </p:nvSpPr>
          <p:spPr>
            <a:xfrm>
              <a:off x="7076855" y="2567667"/>
              <a:ext cx="645796" cy="645796"/>
            </a:xfrm>
            <a:prstGeom prst="ellipse">
              <a:avLst/>
            </a:prstGeom>
            <a:solidFill>
              <a:srgbClr val="444444"/>
            </a:solidFill>
            <a:ln w="25400">
              <a:solidFill>
                <a:schemeClr val="bg2"/>
              </a:solidFill>
            </a:ln>
            <a:effectLst/>
          </p:spPr>
          <p:txBody>
            <a:bodyPr wrap="square" lIns="0" tIns="0" rIns="0" bIns="0" rtlCol="0" anchor="ctr">
              <a:noAutofit/>
            </a:bodyPr>
            <a:lstStyle/>
            <a:p>
              <a:pPr algn="ctr">
                <a:lnSpc>
                  <a:spcPct val="90000"/>
                </a:lnSpc>
                <a:spcBef>
                  <a:spcPts val="100"/>
                </a:spcBef>
                <a:spcAft>
                  <a:spcPts val="100"/>
                </a:spcAft>
              </a:pPr>
              <a:r>
                <a:rPr lang="en-US" sz="1100" b="1" dirty="0">
                  <a:solidFill>
                    <a:schemeClr val="tx2"/>
                  </a:solidFill>
                  <a:latin typeface="+mn-lt"/>
                </a:rPr>
                <a:t>Lorem ipsum</a:t>
              </a:r>
            </a:p>
          </p:txBody>
        </p:sp>
      </p:grpSp>
    </p:spTree>
    <p:extLst>
      <p:ext uri="{BB962C8B-B14F-4D97-AF65-F5344CB8AC3E}">
        <p14:creationId xmlns:p14="http://schemas.microsoft.com/office/powerpoint/2010/main" val="2682868371"/>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5053" y="1069049"/>
            <a:ext cx="8813894" cy="3693702"/>
            <a:chOff x="75236" y="880921"/>
            <a:chExt cx="8813894" cy="4924935"/>
          </a:xfrm>
        </p:grpSpPr>
        <p:sp>
          <p:nvSpPr>
            <p:cNvPr id="10" name="Down Arrow 9"/>
            <p:cNvSpPr/>
            <p:nvPr/>
          </p:nvSpPr>
          <p:spPr>
            <a:xfrm>
              <a:off x="4294632" y="1549400"/>
              <a:ext cx="328168" cy="3404108"/>
            </a:xfrm>
            <a:prstGeom prst="downArrow">
              <a:avLst>
                <a:gd name="adj1" fmla="val 50000"/>
                <a:gd name="adj2" fmla="val 64512"/>
              </a:avLst>
            </a:prstGeom>
            <a:solidFill>
              <a:srgbClr val="0185C3"/>
            </a:solidFill>
            <a:effectLst/>
          </p:spPr>
          <p:txBody>
            <a:bodyPr wrap="square" rtlCol="0" anchor="t">
              <a:normAutofit/>
            </a:bodyPr>
            <a:lstStyle/>
            <a:p>
              <a:pPr algn="ctr">
                <a:lnSpc>
                  <a:spcPct val="90000"/>
                </a:lnSpc>
                <a:spcBef>
                  <a:spcPts val="100"/>
                </a:spcBef>
                <a:spcAft>
                  <a:spcPts val="100"/>
                </a:spcAft>
              </a:pPr>
              <a:endParaRPr lang="en-US" sz="2000" dirty="0" err="1">
                <a:solidFill>
                  <a:srgbClr val="FFFFFF"/>
                </a:solidFill>
                <a:latin typeface="+mn-lt"/>
              </a:endParaRPr>
            </a:p>
          </p:txBody>
        </p:sp>
        <p:grpSp>
          <p:nvGrpSpPr>
            <p:cNvPr id="34" name="Group 33"/>
            <p:cNvGrpSpPr/>
            <p:nvPr/>
          </p:nvGrpSpPr>
          <p:grpSpPr>
            <a:xfrm>
              <a:off x="3017417" y="880921"/>
              <a:ext cx="3077380" cy="4924935"/>
              <a:chOff x="3312866" y="1955801"/>
              <a:chExt cx="2643434" cy="4069945"/>
            </a:xfrm>
          </p:grpSpPr>
          <p:sp>
            <p:nvSpPr>
              <p:cNvPr id="23" name="Freeform 22"/>
              <p:cNvSpPr/>
              <p:nvPr/>
            </p:nvSpPr>
            <p:spPr>
              <a:xfrm rot="5400000">
                <a:off x="2959100" y="2921000"/>
                <a:ext cx="3213100" cy="2120900"/>
              </a:xfrm>
              <a:custGeom>
                <a:avLst/>
                <a:gdLst>
                  <a:gd name="connsiteX0" fmla="*/ 0 w 7886700"/>
                  <a:gd name="connsiteY0" fmla="*/ 2048933 h 2065866"/>
                  <a:gd name="connsiteX1" fmla="*/ 977900 w 7886700"/>
                  <a:gd name="connsiteY1" fmla="*/ 4233 h 2065866"/>
                  <a:gd name="connsiteX2" fmla="*/ 1955800 w 7886700"/>
                  <a:gd name="connsiteY2" fmla="*/ 2036233 h 2065866"/>
                  <a:gd name="connsiteX3" fmla="*/ 2946400 w 7886700"/>
                  <a:gd name="connsiteY3" fmla="*/ 4233 h 2065866"/>
                  <a:gd name="connsiteX4" fmla="*/ 3962400 w 7886700"/>
                  <a:gd name="connsiteY4" fmla="*/ 2061633 h 2065866"/>
                  <a:gd name="connsiteX5" fmla="*/ 4927600 w 7886700"/>
                  <a:gd name="connsiteY5" fmla="*/ 29633 h 2065866"/>
                  <a:gd name="connsiteX6" fmla="*/ 5918200 w 7886700"/>
                  <a:gd name="connsiteY6" fmla="*/ 2036233 h 2065866"/>
                  <a:gd name="connsiteX7" fmla="*/ 6896100 w 7886700"/>
                  <a:gd name="connsiteY7" fmla="*/ 16933 h 2065866"/>
                  <a:gd name="connsiteX8" fmla="*/ 7886700 w 7886700"/>
                  <a:gd name="connsiteY8" fmla="*/ 2048933 h 20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6700" h="2065866">
                    <a:moveTo>
                      <a:pt x="0" y="2048933"/>
                    </a:moveTo>
                    <a:cubicBezTo>
                      <a:pt x="325966" y="1027641"/>
                      <a:pt x="651933" y="6350"/>
                      <a:pt x="977900" y="4233"/>
                    </a:cubicBezTo>
                    <a:cubicBezTo>
                      <a:pt x="1303867" y="2116"/>
                      <a:pt x="1627717" y="2036233"/>
                      <a:pt x="1955800" y="2036233"/>
                    </a:cubicBezTo>
                    <a:cubicBezTo>
                      <a:pt x="2283883" y="2036233"/>
                      <a:pt x="2611967" y="0"/>
                      <a:pt x="2946400" y="4233"/>
                    </a:cubicBezTo>
                    <a:cubicBezTo>
                      <a:pt x="3280833" y="8466"/>
                      <a:pt x="3632200" y="2057400"/>
                      <a:pt x="3962400" y="2061633"/>
                    </a:cubicBezTo>
                    <a:cubicBezTo>
                      <a:pt x="4292600" y="2065866"/>
                      <a:pt x="4601633" y="33866"/>
                      <a:pt x="4927600" y="29633"/>
                    </a:cubicBezTo>
                    <a:cubicBezTo>
                      <a:pt x="5253567" y="25400"/>
                      <a:pt x="5590117" y="2038350"/>
                      <a:pt x="5918200" y="2036233"/>
                    </a:cubicBezTo>
                    <a:cubicBezTo>
                      <a:pt x="6246283" y="2034116"/>
                      <a:pt x="6568017" y="14816"/>
                      <a:pt x="6896100" y="16933"/>
                    </a:cubicBezTo>
                    <a:cubicBezTo>
                      <a:pt x="7224183" y="19050"/>
                      <a:pt x="7555441" y="1033991"/>
                      <a:pt x="7886700" y="2048933"/>
                    </a:cubicBezTo>
                  </a:path>
                </a:pathLst>
              </a:custGeom>
              <a:noFill/>
              <a:ln w="250825">
                <a:solidFill>
                  <a:srgbClr val="AAAA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444444"/>
                  </a:solidFill>
                </a:endParaRPr>
              </a:p>
            </p:txBody>
          </p:sp>
          <p:sp>
            <p:nvSpPr>
              <p:cNvPr id="29" name="TextBox 8"/>
              <p:cNvSpPr txBox="1">
                <a:spLocks noChangeArrowheads="1"/>
              </p:cNvSpPr>
              <p:nvPr/>
            </p:nvSpPr>
            <p:spPr bwMode="auto">
              <a:xfrm>
                <a:off x="3312866" y="1955801"/>
                <a:ext cx="2643434" cy="626696"/>
              </a:xfrm>
              <a:prstGeom prst="roundRect">
                <a:avLst>
                  <a:gd name="adj" fmla="val 14385"/>
                </a:avLst>
              </a:prstGeom>
              <a:solidFill>
                <a:srgbClr val="0185C3"/>
              </a:solidFill>
              <a:ln w="9525">
                <a:noFill/>
                <a:miter lim="800000"/>
                <a:headEnd/>
                <a:tailEnd/>
              </a:ln>
            </p:spPr>
            <p:txBody>
              <a:bodyPr wrap="square">
                <a:spAutoFit/>
              </a:bodyPr>
              <a:lstStyle/>
              <a:p>
                <a:r>
                  <a:rPr lang="en-US" sz="1400" b="1" dirty="0">
                    <a:solidFill>
                      <a:srgbClr val="FFFFFF"/>
                    </a:solidFill>
                    <a:latin typeface="+mn-lt"/>
                  </a:rPr>
                  <a:t>Heading</a:t>
                </a:r>
              </a:p>
              <a:p>
                <a:r>
                  <a:rPr lang="en-US" sz="1400" dirty="0">
                    <a:solidFill>
                      <a:srgbClr val="FFFFFF"/>
                    </a:solidFill>
                    <a:latin typeface="+mn-lt"/>
                    <a:cs typeface="Arial" pitchFamily="34" charset="0"/>
                  </a:rPr>
                  <a:t>Lorem ipsum dolor sit amet</a:t>
                </a:r>
                <a:endParaRPr lang="en-US" sz="1400" dirty="0">
                  <a:solidFill>
                    <a:srgbClr val="FFFFFF"/>
                  </a:solidFill>
                  <a:latin typeface="+mn-lt"/>
                </a:endParaRPr>
              </a:p>
            </p:txBody>
          </p:sp>
          <p:sp>
            <p:nvSpPr>
              <p:cNvPr id="30" name="TextBox 8"/>
              <p:cNvSpPr txBox="1">
                <a:spLocks noChangeArrowheads="1"/>
              </p:cNvSpPr>
              <p:nvPr/>
            </p:nvSpPr>
            <p:spPr bwMode="auto">
              <a:xfrm>
                <a:off x="3312866" y="5410201"/>
                <a:ext cx="2643434" cy="615545"/>
              </a:xfrm>
              <a:prstGeom prst="roundRect">
                <a:avLst>
                  <a:gd name="adj" fmla="val 11816"/>
                </a:avLst>
              </a:prstGeom>
              <a:solidFill>
                <a:srgbClr val="444444"/>
              </a:solidFill>
              <a:ln w="9525">
                <a:noFill/>
                <a:miter lim="800000"/>
                <a:headEnd/>
                <a:tailEnd/>
              </a:ln>
            </p:spPr>
            <p:txBody>
              <a:bodyPr wrap="square">
                <a:spAutoFit/>
              </a:bodyPr>
              <a:lstStyle/>
              <a:p>
                <a:r>
                  <a:rPr lang="en-US" sz="1400" b="1" dirty="0">
                    <a:solidFill>
                      <a:srgbClr val="FFFFFF"/>
                    </a:solidFill>
                    <a:latin typeface="+mn-lt"/>
                  </a:rPr>
                  <a:t>Heading</a:t>
                </a:r>
              </a:p>
              <a:p>
                <a:r>
                  <a:rPr lang="en-US" sz="1400" dirty="0">
                    <a:solidFill>
                      <a:srgbClr val="FFFFFF"/>
                    </a:solidFill>
                    <a:latin typeface="+mn-lt"/>
                    <a:cs typeface="Arial" pitchFamily="34" charset="0"/>
                  </a:rPr>
                  <a:t>Lorem ipsum dolor sit amet</a:t>
                </a:r>
                <a:endParaRPr lang="en-US" sz="1400" dirty="0">
                  <a:solidFill>
                    <a:srgbClr val="FFFFFF"/>
                  </a:solidFill>
                  <a:latin typeface="+mn-lt"/>
                </a:endParaRPr>
              </a:p>
            </p:txBody>
          </p:sp>
        </p:grpSp>
        <p:sp>
          <p:nvSpPr>
            <p:cNvPr id="37" name="TextBox 8"/>
            <p:cNvSpPr txBox="1">
              <a:spLocks noChangeArrowheads="1"/>
            </p:cNvSpPr>
            <p:nvPr/>
          </p:nvSpPr>
          <p:spPr bwMode="auto">
            <a:xfrm>
              <a:off x="75236" y="2087967"/>
              <a:ext cx="2160720" cy="984885"/>
            </a:xfrm>
            <a:prstGeom prst="roundRect">
              <a:avLst>
                <a:gd name="adj" fmla="val 0"/>
              </a:avLst>
            </a:prstGeom>
            <a:noFill/>
            <a:ln w="9525">
              <a:noFill/>
              <a:miter lim="800000"/>
              <a:headEnd/>
              <a:tailEnd/>
            </a:ln>
          </p:spPr>
          <p:txBody>
            <a:bodyPr wrap="square">
              <a:spAutoFit/>
            </a:bodyPr>
            <a:lstStyle/>
            <a:p>
              <a:pPr algn="r"/>
              <a:r>
                <a:rPr lang="en-US" sz="1400" b="1" dirty="0">
                  <a:solidFill>
                    <a:srgbClr val="444444"/>
                  </a:solidFill>
                  <a:latin typeface="+mn-lt"/>
                </a:rPr>
                <a:t>Heading</a:t>
              </a:r>
            </a:p>
            <a:p>
              <a:pPr algn="r"/>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39" name="Straight Arrow Connector 38"/>
            <p:cNvCxnSpPr>
              <a:stCxn id="23" idx="2"/>
              <a:endCxn id="37" idx="3"/>
            </p:cNvCxnSpPr>
            <p:nvPr/>
          </p:nvCxnSpPr>
          <p:spPr>
            <a:xfrm flipH="1">
              <a:off x="2235956" y="2352258"/>
              <a:ext cx="1040785" cy="228152"/>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8"/>
            <p:cNvSpPr txBox="1">
              <a:spLocks noChangeArrowheads="1"/>
            </p:cNvSpPr>
            <p:nvPr/>
          </p:nvSpPr>
          <p:spPr bwMode="auto">
            <a:xfrm>
              <a:off x="75236" y="3084031"/>
              <a:ext cx="2160720" cy="984885"/>
            </a:xfrm>
            <a:prstGeom prst="roundRect">
              <a:avLst>
                <a:gd name="adj" fmla="val 0"/>
              </a:avLst>
            </a:prstGeom>
            <a:noFill/>
            <a:ln w="9525">
              <a:noFill/>
              <a:miter lim="800000"/>
              <a:headEnd/>
              <a:tailEnd/>
            </a:ln>
          </p:spPr>
          <p:txBody>
            <a:bodyPr wrap="square">
              <a:spAutoFit/>
            </a:bodyPr>
            <a:lstStyle/>
            <a:p>
              <a:pPr algn="r"/>
              <a:r>
                <a:rPr lang="en-US" sz="1400" b="1" dirty="0">
                  <a:solidFill>
                    <a:srgbClr val="444444"/>
                  </a:solidFill>
                  <a:latin typeface="+mn-lt"/>
                </a:rPr>
                <a:t>Heading</a:t>
              </a:r>
            </a:p>
            <a:p>
              <a:pPr algn="r"/>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44" name="Straight Arrow Connector 43"/>
            <p:cNvCxnSpPr>
              <a:stCxn id="23" idx="4"/>
              <a:endCxn id="43" idx="3"/>
            </p:cNvCxnSpPr>
            <p:nvPr/>
          </p:nvCxnSpPr>
          <p:spPr>
            <a:xfrm flipH="1">
              <a:off x="2235956" y="3341498"/>
              <a:ext cx="1010427" cy="234976"/>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8"/>
            <p:cNvSpPr txBox="1">
              <a:spLocks noChangeArrowheads="1"/>
            </p:cNvSpPr>
            <p:nvPr/>
          </p:nvSpPr>
          <p:spPr bwMode="auto">
            <a:xfrm>
              <a:off x="75236" y="4043770"/>
              <a:ext cx="2160720" cy="984885"/>
            </a:xfrm>
            <a:prstGeom prst="roundRect">
              <a:avLst>
                <a:gd name="adj" fmla="val 0"/>
              </a:avLst>
            </a:prstGeom>
            <a:noFill/>
            <a:ln w="9525">
              <a:noFill/>
              <a:miter lim="800000"/>
              <a:headEnd/>
              <a:tailEnd/>
            </a:ln>
          </p:spPr>
          <p:txBody>
            <a:bodyPr wrap="square">
              <a:spAutoFit/>
            </a:bodyPr>
            <a:lstStyle/>
            <a:p>
              <a:pPr algn="r"/>
              <a:r>
                <a:rPr lang="en-US" sz="1400" b="1" dirty="0">
                  <a:solidFill>
                    <a:srgbClr val="444444"/>
                  </a:solidFill>
                  <a:latin typeface="+mn-lt"/>
                </a:rPr>
                <a:t>Heading</a:t>
              </a:r>
            </a:p>
            <a:p>
              <a:pPr algn="r"/>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52" name="Straight Arrow Connector 51"/>
            <p:cNvCxnSpPr>
              <a:stCxn id="23" idx="6"/>
              <a:endCxn id="45" idx="3"/>
            </p:cNvCxnSpPr>
            <p:nvPr/>
          </p:nvCxnSpPr>
          <p:spPr>
            <a:xfrm flipH="1">
              <a:off x="2235956" y="4305694"/>
              <a:ext cx="1040785" cy="230519"/>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8"/>
            <p:cNvSpPr txBox="1">
              <a:spLocks noChangeArrowheads="1"/>
            </p:cNvSpPr>
            <p:nvPr/>
          </p:nvSpPr>
          <p:spPr bwMode="auto">
            <a:xfrm>
              <a:off x="6728410" y="2581569"/>
              <a:ext cx="2160720" cy="984885"/>
            </a:xfrm>
            <a:prstGeom prst="roundRect">
              <a:avLst>
                <a:gd name="adj" fmla="val 0"/>
              </a:avLst>
            </a:prstGeom>
            <a:noFill/>
            <a:ln w="9525">
              <a:noFill/>
              <a:miter lim="800000"/>
              <a:headEnd/>
              <a:tailEnd/>
            </a:ln>
          </p:spPr>
          <p:txBody>
            <a:bodyPr wrap="square">
              <a:spAutoFit/>
            </a:bodyPr>
            <a:lstStyle/>
            <a:p>
              <a:r>
                <a:rPr lang="en-US" sz="1400" b="1" dirty="0">
                  <a:solidFill>
                    <a:srgbClr val="444444"/>
                  </a:solidFill>
                  <a:latin typeface="+mn-lt"/>
                </a:rPr>
                <a:t>Heading</a:t>
              </a:r>
            </a:p>
            <a:p>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sp>
          <p:nvSpPr>
            <p:cNvPr id="55" name="TextBox 8"/>
            <p:cNvSpPr txBox="1">
              <a:spLocks noChangeArrowheads="1"/>
            </p:cNvSpPr>
            <p:nvPr/>
          </p:nvSpPr>
          <p:spPr bwMode="auto">
            <a:xfrm>
              <a:off x="6728410" y="3556748"/>
              <a:ext cx="2160720" cy="984885"/>
            </a:xfrm>
            <a:prstGeom prst="roundRect">
              <a:avLst>
                <a:gd name="adj" fmla="val 0"/>
              </a:avLst>
            </a:prstGeom>
            <a:noFill/>
            <a:ln w="9525">
              <a:noFill/>
              <a:miter lim="800000"/>
              <a:headEnd/>
              <a:tailEnd/>
            </a:ln>
          </p:spPr>
          <p:txBody>
            <a:bodyPr wrap="square">
              <a:spAutoFit/>
            </a:bodyPr>
            <a:lstStyle/>
            <a:p>
              <a:r>
                <a:rPr lang="en-US" sz="1400" b="1" dirty="0">
                  <a:solidFill>
                    <a:srgbClr val="444444"/>
                  </a:solidFill>
                  <a:latin typeface="+mn-lt"/>
                </a:rPr>
                <a:t>Heading</a:t>
              </a:r>
            </a:p>
            <a:p>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56" name="Straight Arrow Connector 55"/>
            <p:cNvCxnSpPr>
              <a:stCxn id="23" idx="3"/>
              <a:endCxn id="54" idx="1"/>
            </p:cNvCxnSpPr>
            <p:nvPr/>
          </p:nvCxnSpPr>
          <p:spPr>
            <a:xfrm>
              <a:off x="5705332" y="2840617"/>
              <a:ext cx="1023078" cy="233395"/>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5"/>
              <a:endCxn id="55" idx="1"/>
            </p:cNvCxnSpPr>
            <p:nvPr/>
          </p:nvCxnSpPr>
          <p:spPr>
            <a:xfrm>
              <a:off x="5674974" y="3817335"/>
              <a:ext cx="1053436" cy="231856"/>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220360" y="2289631"/>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27" name="Oval 26"/>
            <p:cNvSpPr/>
            <p:nvPr/>
          </p:nvSpPr>
          <p:spPr>
            <a:xfrm>
              <a:off x="5639710" y="2780950"/>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31" name="Oval 30"/>
            <p:cNvSpPr/>
            <p:nvPr/>
          </p:nvSpPr>
          <p:spPr>
            <a:xfrm>
              <a:off x="3220360" y="3272269"/>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36" name="Oval 35"/>
            <p:cNvSpPr/>
            <p:nvPr/>
          </p:nvSpPr>
          <p:spPr>
            <a:xfrm>
              <a:off x="5639710" y="3763588"/>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40" name="Oval 39"/>
            <p:cNvSpPr/>
            <p:nvPr/>
          </p:nvSpPr>
          <p:spPr>
            <a:xfrm>
              <a:off x="3220360" y="4254907"/>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48" name="TextBox 8"/>
            <p:cNvSpPr txBox="1">
              <a:spLocks noChangeArrowheads="1"/>
            </p:cNvSpPr>
            <p:nvPr/>
          </p:nvSpPr>
          <p:spPr bwMode="auto">
            <a:xfrm>
              <a:off x="6728410" y="1585282"/>
              <a:ext cx="2160720" cy="984885"/>
            </a:xfrm>
            <a:prstGeom prst="roundRect">
              <a:avLst>
                <a:gd name="adj" fmla="val 0"/>
              </a:avLst>
            </a:prstGeom>
            <a:noFill/>
            <a:ln w="9525">
              <a:noFill/>
              <a:miter lim="800000"/>
              <a:headEnd/>
              <a:tailEnd/>
            </a:ln>
          </p:spPr>
          <p:txBody>
            <a:bodyPr wrap="square">
              <a:spAutoFit/>
            </a:bodyPr>
            <a:lstStyle/>
            <a:p>
              <a:r>
                <a:rPr lang="en-US" sz="1400" b="1" dirty="0">
                  <a:solidFill>
                    <a:srgbClr val="444444"/>
                  </a:solidFill>
                  <a:latin typeface="+mn-lt"/>
                </a:rPr>
                <a:t>Heading</a:t>
              </a:r>
            </a:p>
            <a:p>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49" name="Straight Arrow Connector 48"/>
            <p:cNvCxnSpPr>
              <a:endCxn id="48" idx="1"/>
            </p:cNvCxnSpPr>
            <p:nvPr/>
          </p:nvCxnSpPr>
          <p:spPr>
            <a:xfrm>
              <a:off x="5705332" y="1844330"/>
              <a:ext cx="1023078" cy="233395"/>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639710" y="1784663"/>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sp>
          <p:nvSpPr>
            <p:cNvPr id="51" name="TextBox 8"/>
            <p:cNvSpPr txBox="1">
              <a:spLocks noChangeArrowheads="1"/>
            </p:cNvSpPr>
            <p:nvPr/>
          </p:nvSpPr>
          <p:spPr bwMode="auto">
            <a:xfrm>
              <a:off x="6728410" y="4519551"/>
              <a:ext cx="2160720" cy="984885"/>
            </a:xfrm>
            <a:prstGeom prst="roundRect">
              <a:avLst>
                <a:gd name="adj" fmla="val 0"/>
              </a:avLst>
            </a:prstGeom>
            <a:noFill/>
            <a:ln w="9525">
              <a:noFill/>
              <a:miter lim="800000"/>
              <a:headEnd/>
              <a:tailEnd/>
            </a:ln>
          </p:spPr>
          <p:txBody>
            <a:bodyPr wrap="square">
              <a:spAutoFit/>
            </a:bodyPr>
            <a:lstStyle/>
            <a:p>
              <a:r>
                <a:rPr lang="en-US" sz="1400" b="1" dirty="0">
                  <a:solidFill>
                    <a:srgbClr val="444444"/>
                  </a:solidFill>
                  <a:latin typeface="+mn-lt"/>
                </a:rPr>
                <a:t>Heading</a:t>
              </a:r>
            </a:p>
            <a:p>
              <a:r>
                <a:rPr lang="en-US" sz="1400" dirty="0">
                  <a:solidFill>
                    <a:srgbClr val="444444"/>
                  </a:solidFill>
                  <a:latin typeface="+mn-lt"/>
                  <a:cs typeface="Arial" pitchFamily="34" charset="0"/>
                </a:rPr>
                <a:t>Lorem ipsum dolor sit amet</a:t>
              </a:r>
              <a:endParaRPr lang="en-US" sz="1400" dirty="0">
                <a:solidFill>
                  <a:srgbClr val="444444"/>
                </a:solidFill>
                <a:latin typeface="+mn-lt"/>
              </a:endParaRPr>
            </a:p>
          </p:txBody>
        </p:sp>
        <p:cxnSp>
          <p:nvCxnSpPr>
            <p:cNvPr id="53" name="Straight Arrow Connector 52"/>
            <p:cNvCxnSpPr>
              <a:endCxn id="51" idx="1"/>
            </p:cNvCxnSpPr>
            <p:nvPr/>
          </p:nvCxnSpPr>
          <p:spPr>
            <a:xfrm>
              <a:off x="5705332" y="4778599"/>
              <a:ext cx="1023078" cy="233395"/>
            </a:xfrm>
            <a:prstGeom prst="straightConnector1">
              <a:avLst/>
            </a:prstGeom>
            <a:ln>
              <a:solidFill>
                <a:srgbClr val="44444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639710" y="4718932"/>
              <a:ext cx="119740" cy="119740"/>
            </a:xfrm>
            <a:prstGeom prst="ellipse">
              <a:avLst/>
            </a:prstGeom>
            <a:solidFill>
              <a:srgbClr val="444444"/>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dirty="0" err="1">
                <a:solidFill>
                  <a:srgbClr val="FFFFFF"/>
                </a:solidFill>
                <a:latin typeface="+mn-lt"/>
              </a:endParaRPr>
            </a:p>
          </p:txBody>
        </p:sp>
      </p:grpSp>
    </p:spTree>
    <p:extLst>
      <p:ext uri="{BB962C8B-B14F-4D97-AF65-F5344CB8AC3E}">
        <p14:creationId xmlns:p14="http://schemas.microsoft.com/office/powerpoint/2010/main" val="288888989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1727" y="995643"/>
            <a:ext cx="7800549" cy="3163757"/>
            <a:chOff x="742950" y="1425919"/>
            <a:chExt cx="7800549" cy="4218343"/>
          </a:xfrm>
        </p:grpSpPr>
        <p:sp>
          <p:nvSpPr>
            <p:cNvPr id="3" name="Freeform 3"/>
            <p:cNvSpPr>
              <a:spLocks/>
            </p:cNvSpPr>
            <p:nvPr/>
          </p:nvSpPr>
          <p:spPr bwMode="blackWhite">
            <a:xfrm>
              <a:off x="3903965" y="1612555"/>
              <a:ext cx="1461573" cy="614570"/>
            </a:xfrm>
            <a:custGeom>
              <a:avLst/>
              <a:gdLst/>
              <a:ahLst/>
              <a:cxnLst>
                <a:cxn ang="0">
                  <a:pos x="0" y="360"/>
                </a:cxn>
                <a:cxn ang="0">
                  <a:pos x="192" y="0"/>
                </a:cxn>
                <a:cxn ang="0">
                  <a:pos x="832" y="0"/>
                </a:cxn>
              </a:cxnLst>
              <a:rect l="0" t="0" r="r" b="b"/>
              <a:pathLst>
                <a:path w="833" h="361">
                  <a:moveTo>
                    <a:pt x="0" y="360"/>
                  </a:moveTo>
                  <a:lnTo>
                    <a:pt x="192" y="0"/>
                  </a:lnTo>
                  <a:lnTo>
                    <a:pt x="832" y="0"/>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4" name="Freeform 4"/>
            <p:cNvSpPr>
              <a:spLocks/>
            </p:cNvSpPr>
            <p:nvPr/>
          </p:nvSpPr>
          <p:spPr bwMode="blackWhite">
            <a:xfrm>
              <a:off x="3903965" y="2252731"/>
              <a:ext cx="1461573" cy="600782"/>
            </a:xfrm>
            <a:custGeom>
              <a:avLst/>
              <a:gdLst/>
              <a:ahLst/>
              <a:cxnLst>
                <a:cxn ang="0">
                  <a:pos x="0" y="0"/>
                </a:cxn>
                <a:cxn ang="0">
                  <a:pos x="192" y="351"/>
                </a:cxn>
                <a:cxn ang="0">
                  <a:pos x="832" y="351"/>
                </a:cxn>
              </a:cxnLst>
              <a:rect l="0" t="0" r="r" b="b"/>
              <a:pathLst>
                <a:path w="833" h="352">
                  <a:moveTo>
                    <a:pt x="0" y="0"/>
                  </a:moveTo>
                  <a:lnTo>
                    <a:pt x="192" y="351"/>
                  </a:lnTo>
                  <a:lnTo>
                    <a:pt x="832" y="351"/>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5" name="Freeform 5"/>
            <p:cNvSpPr>
              <a:spLocks/>
            </p:cNvSpPr>
            <p:nvPr/>
          </p:nvSpPr>
          <p:spPr bwMode="blackWhite">
            <a:xfrm>
              <a:off x="2178443" y="2225155"/>
              <a:ext cx="3187095" cy="1254747"/>
            </a:xfrm>
            <a:custGeom>
              <a:avLst/>
              <a:gdLst/>
              <a:ahLst/>
              <a:cxnLst>
                <a:cxn ang="0">
                  <a:pos x="1815" y="0"/>
                </a:cxn>
                <a:cxn ang="0">
                  <a:pos x="384" y="0"/>
                </a:cxn>
                <a:cxn ang="0">
                  <a:pos x="0" y="735"/>
                </a:cxn>
              </a:cxnLst>
              <a:rect l="0" t="0" r="r" b="b"/>
              <a:pathLst>
                <a:path w="1816" h="736">
                  <a:moveTo>
                    <a:pt x="1815" y="0"/>
                  </a:moveTo>
                  <a:lnTo>
                    <a:pt x="384" y="0"/>
                  </a:lnTo>
                  <a:lnTo>
                    <a:pt x="0" y="735"/>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6" name="Oval 6"/>
            <p:cNvSpPr>
              <a:spLocks noChangeArrowheads="1"/>
            </p:cNvSpPr>
            <p:nvPr/>
          </p:nvSpPr>
          <p:spPr bwMode="blackWhite">
            <a:xfrm>
              <a:off x="3803507" y="2075452"/>
              <a:ext cx="297435" cy="289557"/>
            </a:xfrm>
            <a:prstGeom prst="ellipse">
              <a:avLst/>
            </a:prstGeom>
            <a:solidFill>
              <a:srgbClr val="444444"/>
            </a:solidFill>
            <a:ln>
              <a:solidFill>
                <a:schemeClr val="accent1"/>
              </a:solidFill>
              <a:headEnd/>
              <a:tailEnd/>
            </a:ln>
            <a:effectLst/>
          </p:spPr>
          <p:style>
            <a:lnRef idx="1">
              <a:schemeClr val="accent2"/>
            </a:lnRef>
            <a:fillRef idx="3">
              <a:schemeClr val="accent2"/>
            </a:fillRef>
            <a:effectRef idx="2">
              <a:schemeClr val="accent2"/>
            </a:effectRef>
            <a:fontRef idx="minor">
              <a:schemeClr val="lt1"/>
            </a:fontRef>
          </p:style>
          <p:txBody>
            <a:bodyPr wrap="none" lIns="91430" tIns="45715" rIns="91430" bIns="45715" anchor="ctr"/>
            <a:lstStyle/>
            <a:p>
              <a:pPr eaLnBrk="0" hangingPunct="0"/>
              <a:endParaRPr lang="en-US" sz="1800"/>
            </a:p>
          </p:txBody>
        </p:sp>
        <p:sp>
          <p:nvSpPr>
            <p:cNvPr id="7" name="Freeform 7"/>
            <p:cNvSpPr>
              <a:spLocks/>
            </p:cNvSpPr>
            <p:nvPr/>
          </p:nvSpPr>
          <p:spPr bwMode="blackWhite">
            <a:xfrm>
              <a:off x="3903965" y="4756315"/>
              <a:ext cx="1461573" cy="600781"/>
            </a:xfrm>
            <a:custGeom>
              <a:avLst/>
              <a:gdLst/>
              <a:ahLst/>
              <a:cxnLst>
                <a:cxn ang="0">
                  <a:pos x="0" y="0"/>
                </a:cxn>
                <a:cxn ang="0">
                  <a:pos x="192" y="352"/>
                </a:cxn>
                <a:cxn ang="0">
                  <a:pos x="832" y="352"/>
                </a:cxn>
              </a:cxnLst>
              <a:rect l="0" t="0" r="r" b="b"/>
              <a:pathLst>
                <a:path w="833" h="353">
                  <a:moveTo>
                    <a:pt x="0" y="0"/>
                  </a:moveTo>
                  <a:lnTo>
                    <a:pt x="192" y="352"/>
                  </a:lnTo>
                  <a:lnTo>
                    <a:pt x="832" y="352"/>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8" name="Freeform 8"/>
            <p:cNvSpPr>
              <a:spLocks/>
            </p:cNvSpPr>
            <p:nvPr/>
          </p:nvSpPr>
          <p:spPr bwMode="blackWhite">
            <a:xfrm>
              <a:off x="3903965" y="4157504"/>
              <a:ext cx="1461573" cy="600781"/>
            </a:xfrm>
            <a:custGeom>
              <a:avLst/>
              <a:gdLst/>
              <a:ahLst/>
              <a:cxnLst>
                <a:cxn ang="0">
                  <a:pos x="0" y="351"/>
                </a:cxn>
                <a:cxn ang="0">
                  <a:pos x="192" y="0"/>
                </a:cxn>
                <a:cxn ang="0">
                  <a:pos x="832" y="0"/>
                </a:cxn>
              </a:cxnLst>
              <a:rect l="0" t="0" r="r" b="b"/>
              <a:pathLst>
                <a:path w="833" h="352">
                  <a:moveTo>
                    <a:pt x="0" y="351"/>
                  </a:moveTo>
                  <a:lnTo>
                    <a:pt x="192" y="0"/>
                  </a:lnTo>
                  <a:lnTo>
                    <a:pt x="832" y="0"/>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9" name="Freeform 9"/>
            <p:cNvSpPr>
              <a:spLocks/>
            </p:cNvSpPr>
            <p:nvPr/>
          </p:nvSpPr>
          <p:spPr bwMode="blackWhite">
            <a:xfrm>
              <a:off x="2178443" y="3477931"/>
              <a:ext cx="4912617" cy="1268535"/>
            </a:xfrm>
            <a:custGeom>
              <a:avLst/>
              <a:gdLst/>
              <a:ahLst/>
              <a:cxnLst>
                <a:cxn ang="0">
                  <a:pos x="2798" y="743"/>
                </a:cxn>
                <a:cxn ang="0">
                  <a:pos x="384" y="743"/>
                </a:cxn>
                <a:cxn ang="0">
                  <a:pos x="0" y="0"/>
                </a:cxn>
              </a:cxnLst>
              <a:rect l="0" t="0" r="r" b="b"/>
              <a:pathLst>
                <a:path w="2799" h="744">
                  <a:moveTo>
                    <a:pt x="2798" y="743"/>
                  </a:moveTo>
                  <a:lnTo>
                    <a:pt x="384" y="743"/>
                  </a:lnTo>
                  <a:lnTo>
                    <a:pt x="0" y="0"/>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10" name="Oval 10"/>
            <p:cNvSpPr>
              <a:spLocks noChangeArrowheads="1"/>
            </p:cNvSpPr>
            <p:nvPr/>
          </p:nvSpPr>
          <p:spPr bwMode="blackWhite">
            <a:xfrm>
              <a:off x="3815326" y="4596763"/>
              <a:ext cx="297435" cy="289557"/>
            </a:xfrm>
            <a:prstGeom prst="ellipse">
              <a:avLst/>
            </a:prstGeom>
            <a:solidFill>
              <a:srgbClr val="444444"/>
            </a:solidFill>
            <a:ln>
              <a:solidFill>
                <a:schemeClr val="accent1"/>
              </a:solidFill>
              <a:headEnd/>
              <a:tailEnd/>
            </a:ln>
            <a:effectLst/>
          </p:spPr>
          <p:style>
            <a:lnRef idx="1">
              <a:schemeClr val="accent2"/>
            </a:lnRef>
            <a:fillRef idx="3">
              <a:schemeClr val="accent2"/>
            </a:fillRef>
            <a:effectRef idx="2">
              <a:schemeClr val="accent2"/>
            </a:effectRef>
            <a:fontRef idx="minor">
              <a:schemeClr val="lt1"/>
            </a:fontRef>
          </p:style>
          <p:txBody>
            <a:bodyPr wrap="none" lIns="91430" tIns="45715" rIns="91430" bIns="45715" anchor="ctr"/>
            <a:lstStyle/>
            <a:p>
              <a:pPr eaLnBrk="0" hangingPunct="0"/>
              <a:endParaRPr lang="en-US" sz="1800"/>
            </a:p>
          </p:txBody>
        </p:sp>
        <p:sp>
          <p:nvSpPr>
            <p:cNvPr id="12" name="Rounded Rectangle 11"/>
            <p:cNvSpPr/>
            <p:nvPr/>
          </p:nvSpPr>
          <p:spPr>
            <a:xfrm>
              <a:off x="742950" y="3295650"/>
              <a:ext cx="1524000" cy="381000"/>
            </a:xfrm>
            <a:prstGeom prst="roundRect">
              <a:avLst/>
            </a:prstGeom>
            <a:solidFill>
              <a:srgbClr val="0185C3"/>
            </a:solidFill>
            <a:ln>
              <a:solidFill>
                <a:schemeClr val="accent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13" name="Oval 11"/>
            <p:cNvSpPr>
              <a:spLocks noChangeArrowheads="1"/>
            </p:cNvSpPr>
            <p:nvPr/>
          </p:nvSpPr>
          <p:spPr bwMode="blackWhite">
            <a:xfrm>
              <a:off x="2007870" y="3258271"/>
              <a:ext cx="481946" cy="469179"/>
            </a:xfrm>
            <a:prstGeom prst="ellipse">
              <a:avLst/>
            </a:prstGeom>
            <a:solidFill>
              <a:srgbClr val="444444"/>
            </a:solidFill>
            <a:ln>
              <a:solidFill>
                <a:schemeClr val="accent1"/>
              </a:solidFill>
              <a:headEnd/>
              <a:tailEnd/>
            </a:ln>
            <a:effectLst/>
          </p:spPr>
          <p:style>
            <a:lnRef idx="1">
              <a:schemeClr val="accent2"/>
            </a:lnRef>
            <a:fillRef idx="3">
              <a:schemeClr val="accent2"/>
            </a:fillRef>
            <a:effectRef idx="2">
              <a:schemeClr val="accent2"/>
            </a:effectRef>
            <a:fontRef idx="minor">
              <a:schemeClr val="lt1"/>
            </a:fontRef>
          </p:style>
          <p:txBody>
            <a:bodyPr wrap="none" lIns="91430" tIns="45715" rIns="91430" bIns="45715" anchor="ctr"/>
            <a:lstStyle/>
            <a:p>
              <a:pPr eaLnBrk="0" hangingPunct="0"/>
              <a:endParaRPr lang="en-US" sz="1800"/>
            </a:p>
          </p:txBody>
        </p:sp>
        <p:sp>
          <p:nvSpPr>
            <p:cNvPr id="14" name="Freeform 12"/>
            <p:cNvSpPr>
              <a:spLocks/>
            </p:cNvSpPr>
            <p:nvPr/>
          </p:nvSpPr>
          <p:spPr bwMode="blackWhite">
            <a:xfrm>
              <a:off x="5672823" y="4742526"/>
              <a:ext cx="1445814" cy="423502"/>
            </a:xfrm>
            <a:custGeom>
              <a:avLst/>
              <a:gdLst/>
              <a:ahLst/>
              <a:cxnLst>
                <a:cxn ang="0">
                  <a:pos x="0" y="0"/>
                </a:cxn>
                <a:cxn ang="0">
                  <a:pos x="191" y="248"/>
                </a:cxn>
                <a:cxn ang="0">
                  <a:pos x="823" y="248"/>
                </a:cxn>
              </a:cxnLst>
              <a:rect l="0" t="0" r="r" b="b"/>
              <a:pathLst>
                <a:path w="824" h="249">
                  <a:moveTo>
                    <a:pt x="0" y="0"/>
                  </a:moveTo>
                  <a:lnTo>
                    <a:pt x="191" y="248"/>
                  </a:lnTo>
                  <a:lnTo>
                    <a:pt x="823" y="248"/>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15" name="Freeform 13"/>
            <p:cNvSpPr>
              <a:spLocks/>
            </p:cNvSpPr>
            <p:nvPr/>
          </p:nvSpPr>
          <p:spPr bwMode="blackWhite">
            <a:xfrm>
              <a:off x="5672823" y="4307207"/>
              <a:ext cx="1445814" cy="409713"/>
            </a:xfrm>
            <a:custGeom>
              <a:avLst/>
              <a:gdLst/>
              <a:ahLst/>
              <a:cxnLst>
                <a:cxn ang="0">
                  <a:pos x="0" y="239"/>
                </a:cxn>
                <a:cxn ang="0">
                  <a:pos x="191" y="0"/>
                </a:cxn>
                <a:cxn ang="0">
                  <a:pos x="823" y="0"/>
                </a:cxn>
              </a:cxnLst>
              <a:rect l="0" t="0" r="r" b="b"/>
              <a:pathLst>
                <a:path w="824" h="240">
                  <a:moveTo>
                    <a:pt x="0" y="239"/>
                  </a:moveTo>
                  <a:lnTo>
                    <a:pt x="191" y="0"/>
                  </a:lnTo>
                  <a:lnTo>
                    <a:pt x="823" y="0"/>
                  </a:lnTo>
                </a:path>
              </a:pathLst>
            </a:custGeom>
            <a:ln>
              <a:solidFill>
                <a:schemeClr val="accent1"/>
              </a:solidFill>
              <a:headEnd type="none" w="sm" len="sm"/>
              <a:tailEnd type="none" w="sm" len="sm"/>
            </a:ln>
            <a:effectLst/>
          </p:spPr>
          <p:style>
            <a:lnRef idx="3">
              <a:schemeClr val="dk1"/>
            </a:lnRef>
            <a:fillRef idx="0">
              <a:schemeClr val="dk1"/>
            </a:fillRef>
            <a:effectRef idx="2">
              <a:schemeClr val="dk1"/>
            </a:effectRef>
            <a:fontRef idx="minor">
              <a:schemeClr val="tx1"/>
            </a:fontRef>
          </p:style>
          <p:txBody>
            <a:bodyPr/>
            <a:lstStyle/>
            <a:p>
              <a:endParaRPr lang="en-US" sz="1800"/>
            </a:p>
          </p:txBody>
        </p:sp>
        <p:sp>
          <p:nvSpPr>
            <p:cNvPr id="16" name="Oval 14"/>
            <p:cNvSpPr>
              <a:spLocks noChangeArrowheads="1"/>
            </p:cNvSpPr>
            <p:nvPr/>
          </p:nvSpPr>
          <p:spPr bwMode="blackWhite">
            <a:xfrm>
              <a:off x="5584183" y="4596763"/>
              <a:ext cx="297435" cy="289557"/>
            </a:xfrm>
            <a:prstGeom prst="ellipse">
              <a:avLst/>
            </a:prstGeom>
            <a:solidFill>
              <a:srgbClr val="444444"/>
            </a:solidFill>
            <a:ln>
              <a:solidFill>
                <a:schemeClr val="accent1"/>
              </a:solidFill>
              <a:headEnd/>
              <a:tailEnd/>
            </a:ln>
            <a:effectLst/>
          </p:spPr>
          <p:style>
            <a:lnRef idx="1">
              <a:schemeClr val="accent2"/>
            </a:lnRef>
            <a:fillRef idx="3">
              <a:schemeClr val="accent2"/>
            </a:fillRef>
            <a:effectRef idx="2">
              <a:schemeClr val="accent2"/>
            </a:effectRef>
            <a:fontRef idx="minor">
              <a:schemeClr val="lt1"/>
            </a:fontRef>
          </p:style>
          <p:txBody>
            <a:bodyPr wrap="none" lIns="91430" tIns="45715" rIns="91430" bIns="45715" anchor="ctr"/>
            <a:lstStyle/>
            <a:p>
              <a:pPr eaLnBrk="0" hangingPunct="0"/>
              <a:endParaRPr lang="en-US" sz="1800">
                <a:solidFill>
                  <a:schemeClr val="tx1"/>
                </a:solidFill>
              </a:endParaRPr>
            </a:p>
          </p:txBody>
        </p:sp>
        <p:sp>
          <p:nvSpPr>
            <p:cNvPr id="17" name="Rectangle 15"/>
            <p:cNvSpPr>
              <a:spLocks noChangeArrowheads="1"/>
            </p:cNvSpPr>
            <p:nvPr>
              <p:custDataLst>
                <p:tags r:id="rId1"/>
              </p:custDataLst>
            </p:nvPr>
          </p:nvSpPr>
          <p:spPr bwMode="blackWhite">
            <a:xfrm>
              <a:off x="826453" y="3309023"/>
              <a:ext cx="1181865" cy="369332"/>
            </a:xfrm>
            <a:prstGeom prst="rect">
              <a:avLst/>
            </a:prstGeom>
            <a:noFill/>
            <a:ln w="9525">
              <a:noFill/>
              <a:miter lim="800000"/>
              <a:headEnd/>
              <a:tailEnd/>
            </a:ln>
            <a:effectLst/>
          </p:spPr>
          <p:txBody>
            <a:bodyPr lIns="0" tIns="0" rIns="0" bIns="0" anchor="ctr">
              <a:spAutoFit/>
            </a:bodyPr>
            <a:lstStyle/>
            <a:p>
              <a:pPr algn="l" defTabSz="803275">
                <a:buSzPct val="120000"/>
              </a:pPr>
              <a:r>
                <a:rPr lang="en-US" sz="1800" b="1" dirty="0">
                  <a:solidFill>
                    <a:schemeClr val="tx2"/>
                  </a:solidFill>
                  <a:latin typeface="+mn-lt"/>
                </a:rPr>
                <a:t>Heading</a:t>
              </a:r>
            </a:p>
          </p:txBody>
        </p:sp>
        <p:sp>
          <p:nvSpPr>
            <p:cNvPr id="18" name="Rectangle 16"/>
            <p:cNvSpPr>
              <a:spLocks noChangeArrowheads="1"/>
            </p:cNvSpPr>
            <p:nvPr>
              <p:custDataLst>
                <p:tags r:id="rId2"/>
              </p:custDataLst>
            </p:nvPr>
          </p:nvSpPr>
          <p:spPr bwMode="blackWhite">
            <a:xfrm>
              <a:off x="5452208" y="1425919"/>
              <a:ext cx="2956632" cy="369332"/>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800" dirty="0">
                  <a:solidFill>
                    <a:schemeClr val="bg2"/>
                  </a:solidFill>
                  <a:latin typeface="+mn-lt"/>
                  <a:cs typeface="Arial" pitchFamily="34" charset="0"/>
                </a:rPr>
                <a:t>Lorem ipsum dolor sit amet</a:t>
              </a:r>
              <a:endParaRPr lang="en-US" sz="1800" dirty="0">
                <a:solidFill>
                  <a:schemeClr val="bg2"/>
                </a:solidFill>
                <a:latin typeface="+mn-lt"/>
              </a:endParaRPr>
            </a:p>
          </p:txBody>
        </p:sp>
        <p:sp>
          <p:nvSpPr>
            <p:cNvPr id="19" name="Rectangle 17"/>
            <p:cNvSpPr>
              <a:spLocks noChangeArrowheads="1"/>
            </p:cNvSpPr>
            <p:nvPr>
              <p:custDataLst>
                <p:tags r:id="rId3"/>
              </p:custDataLst>
            </p:nvPr>
          </p:nvSpPr>
          <p:spPr bwMode="blackWhite">
            <a:xfrm>
              <a:off x="5452208" y="1851883"/>
              <a:ext cx="2804688" cy="738664"/>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800" dirty="0">
                  <a:solidFill>
                    <a:schemeClr val="bg2"/>
                  </a:solidFill>
                  <a:latin typeface="+mn-lt"/>
                  <a:cs typeface="Arial" pitchFamily="34" charset="0"/>
                </a:rPr>
                <a:t>Lorem ipsum dolor sit amet</a:t>
              </a:r>
              <a:endParaRPr lang="en-US" sz="1800" dirty="0">
                <a:solidFill>
                  <a:schemeClr val="bg2"/>
                </a:solidFill>
                <a:latin typeface="+mn-lt"/>
              </a:endParaRPr>
            </a:p>
          </p:txBody>
        </p:sp>
        <p:sp>
          <p:nvSpPr>
            <p:cNvPr id="28" name="Rectangle 17"/>
            <p:cNvSpPr>
              <a:spLocks noChangeArrowheads="1"/>
            </p:cNvSpPr>
            <p:nvPr>
              <p:custDataLst>
                <p:tags r:id="rId4"/>
              </p:custDataLst>
            </p:nvPr>
          </p:nvSpPr>
          <p:spPr bwMode="blackWhite">
            <a:xfrm>
              <a:off x="5452208" y="2484180"/>
              <a:ext cx="2804688" cy="738664"/>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800" dirty="0">
                  <a:solidFill>
                    <a:schemeClr val="bg2"/>
                  </a:solidFill>
                  <a:latin typeface="+mn-lt"/>
                  <a:cs typeface="Arial" pitchFamily="34" charset="0"/>
                </a:rPr>
                <a:t>Lorem ipsum dolor sit amet</a:t>
              </a:r>
              <a:endParaRPr lang="en-US" sz="1800" dirty="0">
                <a:solidFill>
                  <a:schemeClr val="bg2"/>
                </a:solidFill>
                <a:latin typeface="+mn-lt"/>
              </a:endParaRPr>
            </a:p>
          </p:txBody>
        </p:sp>
        <p:sp>
          <p:nvSpPr>
            <p:cNvPr id="29" name="Rectangle 16"/>
            <p:cNvSpPr>
              <a:spLocks noChangeArrowheads="1"/>
            </p:cNvSpPr>
            <p:nvPr>
              <p:custDataLst>
                <p:tags r:id="rId5"/>
              </p:custDataLst>
            </p:nvPr>
          </p:nvSpPr>
          <p:spPr bwMode="blackWhite">
            <a:xfrm>
              <a:off x="5450801" y="3920515"/>
              <a:ext cx="1832736" cy="492443"/>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200" dirty="0">
                  <a:solidFill>
                    <a:schemeClr val="bg2"/>
                  </a:solidFill>
                  <a:latin typeface="+mn-lt"/>
                  <a:cs typeface="Arial" pitchFamily="34" charset="0"/>
                </a:rPr>
                <a:t>Lorem ipsum dolor sit amet</a:t>
              </a:r>
              <a:endParaRPr lang="en-US" sz="1200" dirty="0">
                <a:solidFill>
                  <a:schemeClr val="bg2"/>
                </a:solidFill>
                <a:latin typeface="+mn-lt"/>
              </a:endParaRPr>
            </a:p>
          </p:txBody>
        </p:sp>
        <p:sp>
          <p:nvSpPr>
            <p:cNvPr id="30" name="Rectangle 16"/>
            <p:cNvSpPr>
              <a:spLocks noChangeArrowheads="1"/>
            </p:cNvSpPr>
            <p:nvPr>
              <p:custDataLst>
                <p:tags r:id="rId6"/>
              </p:custDataLst>
            </p:nvPr>
          </p:nvSpPr>
          <p:spPr bwMode="blackWhite">
            <a:xfrm>
              <a:off x="5450801" y="5151819"/>
              <a:ext cx="1832736" cy="492443"/>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200" dirty="0">
                  <a:solidFill>
                    <a:schemeClr val="bg2"/>
                  </a:solidFill>
                  <a:latin typeface="+mn-lt"/>
                  <a:cs typeface="Arial" pitchFamily="34" charset="0"/>
                </a:rPr>
                <a:t>Lorem ipsum dolor sit amet</a:t>
              </a:r>
              <a:endParaRPr lang="en-US" sz="1200" dirty="0">
                <a:solidFill>
                  <a:schemeClr val="bg2"/>
                </a:solidFill>
                <a:latin typeface="+mn-lt"/>
              </a:endParaRPr>
            </a:p>
          </p:txBody>
        </p:sp>
        <p:sp>
          <p:nvSpPr>
            <p:cNvPr id="31" name="Rectangle 16"/>
            <p:cNvSpPr>
              <a:spLocks noChangeArrowheads="1"/>
            </p:cNvSpPr>
            <p:nvPr>
              <p:custDataLst>
                <p:tags r:id="rId7"/>
              </p:custDataLst>
            </p:nvPr>
          </p:nvSpPr>
          <p:spPr bwMode="blackWhite">
            <a:xfrm>
              <a:off x="7256106" y="4104379"/>
              <a:ext cx="1287393" cy="492443"/>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200" dirty="0">
                  <a:solidFill>
                    <a:schemeClr val="bg2"/>
                  </a:solidFill>
                  <a:latin typeface="+mn-lt"/>
                  <a:cs typeface="Arial" pitchFamily="34" charset="0"/>
                </a:rPr>
                <a:t>Lorem ipsum dolor sit amet</a:t>
              </a:r>
              <a:endParaRPr lang="en-US" sz="1200" dirty="0">
                <a:solidFill>
                  <a:schemeClr val="bg2"/>
                </a:solidFill>
                <a:latin typeface="+mn-lt"/>
              </a:endParaRPr>
            </a:p>
          </p:txBody>
        </p:sp>
        <p:sp>
          <p:nvSpPr>
            <p:cNvPr id="32" name="Rectangle 16"/>
            <p:cNvSpPr>
              <a:spLocks noChangeArrowheads="1"/>
            </p:cNvSpPr>
            <p:nvPr>
              <p:custDataLst>
                <p:tags r:id="rId8"/>
              </p:custDataLst>
            </p:nvPr>
          </p:nvSpPr>
          <p:spPr bwMode="blackWhite">
            <a:xfrm>
              <a:off x="7256106" y="4566657"/>
              <a:ext cx="1287393" cy="492443"/>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200" dirty="0">
                  <a:solidFill>
                    <a:schemeClr val="bg2"/>
                  </a:solidFill>
                  <a:latin typeface="+mn-lt"/>
                  <a:cs typeface="Arial" pitchFamily="34" charset="0"/>
                </a:rPr>
                <a:t>Lorem ipsum dolor sit amet</a:t>
              </a:r>
              <a:endParaRPr lang="en-US" sz="1200" dirty="0">
                <a:solidFill>
                  <a:schemeClr val="bg2"/>
                </a:solidFill>
                <a:latin typeface="+mn-lt"/>
              </a:endParaRPr>
            </a:p>
          </p:txBody>
        </p:sp>
        <p:sp>
          <p:nvSpPr>
            <p:cNvPr id="33" name="Rectangle 16"/>
            <p:cNvSpPr>
              <a:spLocks noChangeArrowheads="1"/>
            </p:cNvSpPr>
            <p:nvPr>
              <p:custDataLst>
                <p:tags r:id="rId9"/>
              </p:custDataLst>
            </p:nvPr>
          </p:nvSpPr>
          <p:spPr bwMode="blackWhite">
            <a:xfrm>
              <a:off x="7256106" y="4967154"/>
              <a:ext cx="1287393" cy="492443"/>
            </a:xfrm>
            <a:prstGeom prst="rect">
              <a:avLst/>
            </a:prstGeom>
            <a:noFill/>
            <a:ln w="9525">
              <a:noFill/>
              <a:miter lim="800000"/>
              <a:headEnd/>
              <a:tailEnd/>
            </a:ln>
            <a:effectLst/>
          </p:spPr>
          <p:txBody>
            <a:bodyPr wrap="square" lIns="0" tIns="0" rIns="0" bIns="0" anchor="ctr">
              <a:spAutoFit/>
            </a:bodyPr>
            <a:lstStyle/>
            <a:p>
              <a:pPr defTabSz="803275">
                <a:buSzPct val="120000"/>
              </a:pPr>
              <a:r>
                <a:rPr lang="en-US" sz="1200" dirty="0">
                  <a:solidFill>
                    <a:schemeClr val="bg2"/>
                  </a:solidFill>
                  <a:latin typeface="+mn-lt"/>
                  <a:cs typeface="Arial" pitchFamily="34" charset="0"/>
                </a:rPr>
                <a:t>Lorem ipsum dolor sit amet</a:t>
              </a:r>
              <a:endParaRPr lang="en-US" sz="1200" dirty="0">
                <a:solidFill>
                  <a:schemeClr val="bg2"/>
                </a:solidFill>
                <a:latin typeface="+mn-lt"/>
              </a:endParaRPr>
            </a:p>
          </p:txBody>
        </p:sp>
      </p:grpSp>
    </p:spTree>
    <p:extLst>
      <p:ext uri="{BB962C8B-B14F-4D97-AF65-F5344CB8AC3E}">
        <p14:creationId xmlns:p14="http://schemas.microsoft.com/office/powerpoint/2010/main" val="56880149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5179" y="1080746"/>
            <a:ext cx="7516473" cy="3568685"/>
            <a:chOff x="875178" y="1126035"/>
            <a:chExt cx="7516473" cy="4758246"/>
          </a:xfrm>
        </p:grpSpPr>
        <p:sp>
          <p:nvSpPr>
            <p:cNvPr id="31" name="Can 30"/>
            <p:cNvSpPr/>
            <p:nvPr/>
          </p:nvSpPr>
          <p:spPr>
            <a:xfrm>
              <a:off x="4108195" y="4472346"/>
              <a:ext cx="1061605" cy="1411935"/>
            </a:xfrm>
            <a:prstGeom prst="can">
              <a:avLst/>
            </a:prstGeom>
            <a:solidFill>
              <a:schemeClr val="accent3">
                <a:alpha val="95000"/>
              </a:schemeClr>
            </a:solidFill>
            <a:ln w="9525" cap="flat" cmpd="sng" algn="ctr">
              <a:noFill/>
              <a:prstDash val="solid"/>
            </a:ln>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useo Sans For Dell" panose="02000000000000000000" pitchFamily="2" charset="0"/>
              </a:endParaRPr>
            </a:p>
          </p:txBody>
        </p:sp>
        <p:sp>
          <p:nvSpPr>
            <p:cNvPr id="5" name="Oval 4"/>
            <p:cNvSpPr/>
            <p:nvPr/>
          </p:nvSpPr>
          <p:spPr>
            <a:xfrm>
              <a:off x="2527596" y="1319579"/>
              <a:ext cx="4219436" cy="1465355"/>
            </a:xfrm>
            <a:prstGeom prst="ellipse">
              <a:avLst/>
            </a:prstGeom>
            <a:solidFill>
              <a:schemeClr val="tx2">
                <a:lumMod val="95000"/>
                <a:alpha val="40000"/>
              </a:schemeClr>
            </a:solidFill>
            <a:ln>
              <a:noFill/>
            </a:ln>
            <a:effectLst/>
          </p:spPr>
        </p:sp>
        <p:sp>
          <p:nvSpPr>
            <p:cNvPr id="8" name="Oval 7"/>
            <p:cNvSpPr/>
            <p:nvPr/>
          </p:nvSpPr>
          <p:spPr>
            <a:xfrm>
              <a:off x="4482286" y="2567891"/>
              <a:ext cx="1061599" cy="1061600"/>
            </a:xfrm>
            <a:prstGeom prst="ellipse">
              <a:avLst/>
            </a:prstGeom>
            <a:ln>
              <a:solidFill>
                <a:schemeClr val="tx2"/>
              </a:solidFill>
            </a:ln>
            <a:effectLst/>
          </p:spPr>
          <p:style>
            <a:lnRef idx="3">
              <a:schemeClr val="lt1"/>
            </a:lnRef>
            <a:fillRef idx="1">
              <a:schemeClr val="accent2"/>
            </a:fillRef>
            <a:effectRef idx="1">
              <a:schemeClr val="accent2"/>
            </a:effectRef>
            <a:fontRef idx="minor">
              <a:schemeClr val="lt1"/>
            </a:fontRef>
          </p:style>
        </p:sp>
        <p:sp>
          <p:nvSpPr>
            <p:cNvPr id="10" name="Oval 9"/>
            <p:cNvSpPr/>
            <p:nvPr/>
          </p:nvSpPr>
          <p:spPr>
            <a:xfrm>
              <a:off x="3152758" y="2037092"/>
              <a:ext cx="1061599" cy="1061600"/>
            </a:xfrm>
            <a:prstGeom prst="ellipse">
              <a:avLst/>
            </a:prstGeom>
            <a:ln>
              <a:solidFill>
                <a:schemeClr val="tx2"/>
              </a:solidFill>
            </a:ln>
            <a:effectLst/>
          </p:spPr>
          <p:style>
            <a:lnRef idx="3">
              <a:schemeClr val="lt1"/>
            </a:lnRef>
            <a:fillRef idx="1">
              <a:schemeClr val="accent2"/>
            </a:fillRef>
            <a:effectRef idx="1">
              <a:schemeClr val="accent2"/>
            </a:effectRef>
            <a:fontRef idx="minor">
              <a:schemeClr val="lt1"/>
            </a:fontRef>
          </p:style>
        </p:sp>
        <p:sp>
          <p:nvSpPr>
            <p:cNvPr id="27" name=" 13"/>
            <p:cNvSpPr/>
            <p:nvPr/>
          </p:nvSpPr>
          <p:spPr>
            <a:xfrm>
              <a:off x="2365828" y="1126035"/>
              <a:ext cx="4542972" cy="3634378"/>
            </a:xfrm>
            <a:prstGeom prst="funnel">
              <a:avLst/>
            </a:prstGeom>
            <a:solidFill>
              <a:schemeClr val="accent3">
                <a:alpha val="95000"/>
              </a:schemeClr>
            </a:solidFill>
            <a:ln w="9525" cap="flat" cmpd="sng" algn="ctr">
              <a:noFill/>
              <a:prstDash val="solid"/>
            </a:ln>
            <a:effectLst/>
          </p:spPr>
          <p:txBody>
            <a:bodyPr/>
            <a:lstStyle/>
            <a:p>
              <a:endParaRPr lang="en-US">
                <a:latin typeface="Museo Sans For Dell" panose="02000000000000000000" pitchFamily="2" charset="0"/>
              </a:endParaRPr>
            </a:p>
          </p:txBody>
        </p:sp>
        <p:sp>
          <p:nvSpPr>
            <p:cNvPr id="30" name="Oval 29"/>
            <p:cNvSpPr/>
            <p:nvPr/>
          </p:nvSpPr>
          <p:spPr>
            <a:xfrm>
              <a:off x="3983502" y="1126035"/>
              <a:ext cx="1061599" cy="1061600"/>
            </a:xfrm>
            <a:prstGeom prst="ellipse">
              <a:avLst/>
            </a:prstGeom>
            <a:ln>
              <a:solidFill>
                <a:schemeClr val="tx2"/>
              </a:solidFill>
            </a:ln>
            <a:effectLst/>
          </p:spPr>
          <p:style>
            <a:lnRef idx="3">
              <a:schemeClr val="lt1"/>
            </a:lnRef>
            <a:fillRef idx="1">
              <a:schemeClr val="accent2"/>
            </a:fillRef>
            <a:effectRef idx="1">
              <a:schemeClr val="accent2"/>
            </a:effectRef>
            <a:fontRef idx="minor">
              <a:schemeClr val="lt1"/>
            </a:fontRef>
          </p:style>
        </p:sp>
        <p:sp>
          <p:nvSpPr>
            <p:cNvPr id="11" name="TextBox 10"/>
            <p:cNvSpPr txBox="1"/>
            <p:nvPr/>
          </p:nvSpPr>
          <p:spPr>
            <a:xfrm>
              <a:off x="875178" y="2929308"/>
              <a:ext cx="1277172" cy="1313180"/>
            </a:xfrm>
            <a:prstGeom prst="rect">
              <a:avLst/>
            </a:prstGeom>
            <a:noFill/>
          </p:spPr>
          <p:txBody>
            <a:bodyPr wrap="square" rtlCol="0">
              <a:spAutoFit/>
            </a:bodyPr>
            <a:lstStyle/>
            <a:p>
              <a:pPr lvl="0"/>
              <a:r>
                <a:rPr lang="en-US" sz="1400" b="1" dirty="0">
                  <a:solidFill>
                    <a:srgbClr val="444444"/>
                  </a:solidFill>
                  <a:latin typeface="Museo Sans For Dell" panose="02000000000000000000" pitchFamily="2" charset="0"/>
                  <a:cs typeface="Arial" pitchFamily="34" charset="0"/>
                </a:rPr>
                <a:t>Heading</a:t>
              </a:r>
            </a:p>
            <a:p>
              <a:r>
                <a:rPr lang="en-US" sz="1100" dirty="0">
                  <a:solidFill>
                    <a:srgbClr val="444444"/>
                  </a:solidFill>
                  <a:latin typeface="Museo Sans For Dell" panose="02000000000000000000" pitchFamily="2" charset="0"/>
                  <a:cs typeface="Arial" pitchFamily="34" charset="0"/>
                </a:rPr>
                <a:t>Lorem ipsum dolor sit amet, consectetur</a:t>
              </a:r>
            </a:p>
            <a:p>
              <a:r>
                <a:rPr lang="en-US" sz="1100" dirty="0">
                  <a:solidFill>
                    <a:srgbClr val="444444"/>
                  </a:solidFill>
                  <a:latin typeface="Museo Sans For Dell" panose="02000000000000000000" pitchFamily="2" charset="0"/>
                  <a:cs typeface="Arial" pitchFamily="34" charset="0"/>
                </a:rPr>
                <a:t>adipiscing elit.</a:t>
              </a:r>
            </a:p>
          </p:txBody>
        </p:sp>
        <p:sp>
          <p:nvSpPr>
            <p:cNvPr id="12" name="TextBox 11"/>
            <p:cNvSpPr txBox="1"/>
            <p:nvPr/>
          </p:nvSpPr>
          <p:spPr>
            <a:xfrm>
              <a:off x="4092253" y="1493822"/>
              <a:ext cx="920832" cy="410369"/>
            </a:xfrm>
            <a:prstGeom prst="rect">
              <a:avLst/>
            </a:prstGeom>
            <a:noFill/>
          </p:spPr>
          <p:txBody>
            <a:bodyPr wrap="square" rtlCol="0">
              <a:spAutoFit/>
            </a:bodyPr>
            <a:lstStyle/>
            <a:p>
              <a:pPr lvl="0"/>
              <a:r>
                <a:rPr lang="en-US" sz="1400" b="1" dirty="0">
                  <a:solidFill>
                    <a:schemeClr val="tx2"/>
                  </a:solidFill>
                  <a:latin typeface="Museo Sans For Dell" panose="02000000000000000000" pitchFamily="2" charset="0"/>
                  <a:cs typeface="Arial" pitchFamily="34" charset="0"/>
                </a:rPr>
                <a:t>Heading</a:t>
              </a:r>
            </a:p>
          </p:txBody>
        </p:sp>
        <p:sp>
          <p:nvSpPr>
            <p:cNvPr id="13" name="TextBox 12"/>
            <p:cNvSpPr txBox="1"/>
            <p:nvPr/>
          </p:nvSpPr>
          <p:spPr>
            <a:xfrm>
              <a:off x="3264085" y="2359409"/>
              <a:ext cx="920832" cy="410369"/>
            </a:xfrm>
            <a:prstGeom prst="rect">
              <a:avLst/>
            </a:prstGeom>
            <a:noFill/>
          </p:spPr>
          <p:txBody>
            <a:bodyPr wrap="square" rtlCol="0">
              <a:spAutoFit/>
            </a:bodyPr>
            <a:lstStyle/>
            <a:p>
              <a:pPr lvl="0"/>
              <a:r>
                <a:rPr lang="en-US" sz="1400" b="1" dirty="0">
                  <a:solidFill>
                    <a:schemeClr val="tx2"/>
                  </a:solidFill>
                  <a:latin typeface="Museo Sans For Dell" panose="02000000000000000000" pitchFamily="2" charset="0"/>
                  <a:cs typeface="Arial" pitchFamily="34" charset="0"/>
                </a:rPr>
                <a:t>Heading</a:t>
              </a:r>
            </a:p>
          </p:txBody>
        </p:sp>
        <p:sp>
          <p:nvSpPr>
            <p:cNvPr id="14" name="TextBox 13"/>
            <p:cNvSpPr txBox="1"/>
            <p:nvPr/>
          </p:nvSpPr>
          <p:spPr>
            <a:xfrm>
              <a:off x="7114479" y="2929308"/>
              <a:ext cx="1277172" cy="1313180"/>
            </a:xfrm>
            <a:prstGeom prst="rect">
              <a:avLst/>
            </a:prstGeom>
            <a:noFill/>
          </p:spPr>
          <p:txBody>
            <a:bodyPr wrap="square" rtlCol="0">
              <a:spAutoFit/>
            </a:bodyPr>
            <a:lstStyle/>
            <a:p>
              <a:pPr lvl="0"/>
              <a:r>
                <a:rPr lang="en-US" sz="1400" b="1" dirty="0">
                  <a:solidFill>
                    <a:srgbClr val="444444"/>
                  </a:solidFill>
                  <a:latin typeface="Museo Sans For Dell" panose="02000000000000000000" pitchFamily="2" charset="0"/>
                  <a:cs typeface="Arial" pitchFamily="34" charset="0"/>
                </a:rPr>
                <a:t>Heading</a:t>
              </a:r>
            </a:p>
            <a:p>
              <a:r>
                <a:rPr lang="en-US" sz="1100" dirty="0">
                  <a:solidFill>
                    <a:srgbClr val="444444"/>
                  </a:solidFill>
                  <a:latin typeface="Museo Sans For Dell" panose="02000000000000000000" pitchFamily="2" charset="0"/>
                  <a:cs typeface="Arial" pitchFamily="34" charset="0"/>
                </a:rPr>
                <a:t>Lorem ipsum dolor sit amet, consectetur</a:t>
              </a:r>
            </a:p>
            <a:p>
              <a:r>
                <a:rPr lang="en-US" sz="1100" dirty="0">
                  <a:solidFill>
                    <a:srgbClr val="444444"/>
                  </a:solidFill>
                  <a:latin typeface="Museo Sans For Dell" panose="02000000000000000000" pitchFamily="2" charset="0"/>
                  <a:cs typeface="Arial" pitchFamily="34" charset="0"/>
                </a:rPr>
                <a:t>adipiscing elit.</a:t>
              </a:r>
            </a:p>
          </p:txBody>
        </p:sp>
      </p:grpSp>
    </p:spTree>
    <p:extLst>
      <p:ext uri="{BB962C8B-B14F-4D97-AF65-F5344CB8AC3E}">
        <p14:creationId xmlns:p14="http://schemas.microsoft.com/office/powerpoint/2010/main" val="109513257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7734" y="944115"/>
            <a:ext cx="7708532" cy="3759285"/>
            <a:chOff x="750452" y="1289559"/>
            <a:chExt cx="7708532" cy="5012380"/>
          </a:xfrm>
        </p:grpSpPr>
        <p:sp>
          <p:nvSpPr>
            <p:cNvPr id="4" name="Freeform 7"/>
            <p:cNvSpPr>
              <a:spLocks/>
            </p:cNvSpPr>
            <p:nvPr/>
          </p:nvSpPr>
          <p:spPr bwMode="auto">
            <a:xfrm>
              <a:off x="750452" y="1289559"/>
              <a:ext cx="3695282" cy="2256331"/>
            </a:xfrm>
            <a:custGeom>
              <a:avLst/>
              <a:gdLst/>
              <a:ahLst/>
              <a:cxnLst>
                <a:cxn ang="0">
                  <a:pos x="2057" y="400"/>
                </a:cxn>
                <a:cxn ang="0">
                  <a:pos x="2044" y="398"/>
                </a:cxn>
                <a:cxn ang="0">
                  <a:pos x="1986" y="405"/>
                </a:cxn>
                <a:cxn ang="0">
                  <a:pos x="1943" y="413"/>
                </a:cxn>
                <a:cxn ang="0">
                  <a:pos x="1900" y="420"/>
                </a:cxn>
                <a:cxn ang="0">
                  <a:pos x="1887" y="426"/>
                </a:cxn>
                <a:cxn ang="0">
                  <a:pos x="1858" y="433"/>
                </a:cxn>
                <a:cxn ang="0">
                  <a:pos x="1818" y="444"/>
                </a:cxn>
                <a:cxn ang="0">
                  <a:pos x="1751" y="469"/>
                </a:cxn>
                <a:cxn ang="0">
                  <a:pos x="1689" y="497"/>
                </a:cxn>
                <a:cxn ang="0">
                  <a:pos x="1626" y="533"/>
                </a:cxn>
                <a:cxn ang="0">
                  <a:pos x="1591" y="556"/>
                </a:cxn>
                <a:cxn ang="0">
                  <a:pos x="1501" y="621"/>
                </a:cxn>
                <a:cxn ang="0">
                  <a:pos x="1426" y="692"/>
                </a:cxn>
                <a:cxn ang="0">
                  <a:pos x="1343" y="787"/>
                </a:cxn>
                <a:cxn ang="0">
                  <a:pos x="1302" y="848"/>
                </a:cxn>
                <a:cxn ang="0">
                  <a:pos x="1256" y="931"/>
                </a:cxn>
                <a:cxn ang="0">
                  <a:pos x="1225" y="995"/>
                </a:cxn>
                <a:cxn ang="0">
                  <a:pos x="1211" y="1035"/>
                </a:cxn>
                <a:cxn ang="0">
                  <a:pos x="1198" y="1074"/>
                </a:cxn>
                <a:cxn ang="0">
                  <a:pos x="1195" y="1079"/>
                </a:cxn>
                <a:cxn ang="0">
                  <a:pos x="1191" y="1096"/>
                </a:cxn>
                <a:cxn ang="0">
                  <a:pos x="1187" y="1106"/>
                </a:cxn>
                <a:cxn ang="0">
                  <a:pos x="1173" y="1215"/>
                </a:cxn>
                <a:cxn ang="0">
                  <a:pos x="1213" y="1192"/>
                </a:cxn>
                <a:cxn ang="0">
                  <a:pos x="1281" y="1149"/>
                </a:cxn>
                <a:cxn ang="0">
                  <a:pos x="1353" y="1103"/>
                </a:cxn>
                <a:cxn ang="0">
                  <a:pos x="1410" y="1066"/>
                </a:cxn>
                <a:cxn ang="0">
                  <a:pos x="1447" y="1062"/>
                </a:cxn>
                <a:cxn ang="0">
                  <a:pos x="1497" y="1091"/>
                </a:cxn>
                <a:cxn ang="0">
                  <a:pos x="1549" y="1125"/>
                </a:cxn>
                <a:cxn ang="0">
                  <a:pos x="1579" y="1143"/>
                </a:cxn>
                <a:cxn ang="0">
                  <a:pos x="1628" y="1173"/>
                </a:cxn>
                <a:cxn ang="0">
                  <a:pos x="1665" y="1196"/>
                </a:cxn>
                <a:cxn ang="0">
                  <a:pos x="1679" y="1183"/>
                </a:cxn>
                <a:cxn ang="0">
                  <a:pos x="1707" y="1124"/>
                </a:cxn>
                <a:cxn ang="0">
                  <a:pos x="1736" y="1076"/>
                </a:cxn>
                <a:cxn ang="0">
                  <a:pos x="1823" y="979"/>
                </a:cxn>
                <a:cxn ang="0">
                  <a:pos x="1876" y="944"/>
                </a:cxn>
                <a:cxn ang="0">
                  <a:pos x="1959" y="903"/>
                </a:cxn>
                <a:cxn ang="0">
                  <a:pos x="2030" y="882"/>
                </a:cxn>
                <a:cxn ang="0">
                  <a:pos x="1713" y="1256"/>
                </a:cxn>
                <a:cxn ang="0">
                  <a:pos x="1643" y="1218"/>
                </a:cxn>
                <a:cxn ang="0">
                  <a:pos x="1598" y="1192"/>
                </a:cxn>
                <a:cxn ang="0">
                  <a:pos x="1534" y="1156"/>
                </a:cxn>
                <a:cxn ang="0">
                  <a:pos x="1474" y="1121"/>
                </a:cxn>
                <a:cxn ang="0">
                  <a:pos x="1438" y="1100"/>
                </a:cxn>
                <a:cxn ang="0">
                  <a:pos x="1421" y="1107"/>
                </a:cxn>
                <a:cxn ang="0">
                  <a:pos x="1370" y="1137"/>
                </a:cxn>
                <a:cxn ang="0">
                  <a:pos x="1306" y="1179"/>
                </a:cxn>
                <a:cxn ang="0">
                  <a:pos x="1251" y="1214"/>
                </a:cxn>
                <a:cxn ang="0">
                  <a:pos x="1185" y="1256"/>
                </a:cxn>
              </a:cxnLst>
              <a:rect l="0" t="0" r="r" b="b"/>
              <a:pathLst>
                <a:path w="2057" h="1256">
                  <a:moveTo>
                    <a:pt x="0" y="0"/>
                  </a:moveTo>
                  <a:lnTo>
                    <a:pt x="2057" y="0"/>
                  </a:lnTo>
                  <a:lnTo>
                    <a:pt x="2057" y="400"/>
                  </a:lnTo>
                  <a:lnTo>
                    <a:pt x="2053" y="400"/>
                  </a:lnTo>
                  <a:lnTo>
                    <a:pt x="2049" y="398"/>
                  </a:lnTo>
                  <a:lnTo>
                    <a:pt x="2044" y="398"/>
                  </a:lnTo>
                  <a:lnTo>
                    <a:pt x="2021" y="400"/>
                  </a:lnTo>
                  <a:lnTo>
                    <a:pt x="2003" y="401"/>
                  </a:lnTo>
                  <a:lnTo>
                    <a:pt x="1986" y="405"/>
                  </a:lnTo>
                  <a:lnTo>
                    <a:pt x="1967" y="409"/>
                  </a:lnTo>
                  <a:lnTo>
                    <a:pt x="1957" y="410"/>
                  </a:lnTo>
                  <a:lnTo>
                    <a:pt x="1943" y="413"/>
                  </a:lnTo>
                  <a:lnTo>
                    <a:pt x="1927" y="417"/>
                  </a:lnTo>
                  <a:lnTo>
                    <a:pt x="1913" y="419"/>
                  </a:lnTo>
                  <a:lnTo>
                    <a:pt x="1900" y="420"/>
                  </a:lnTo>
                  <a:lnTo>
                    <a:pt x="1892" y="422"/>
                  </a:lnTo>
                  <a:lnTo>
                    <a:pt x="1892" y="426"/>
                  </a:lnTo>
                  <a:lnTo>
                    <a:pt x="1887" y="426"/>
                  </a:lnTo>
                  <a:lnTo>
                    <a:pt x="1876" y="427"/>
                  </a:lnTo>
                  <a:lnTo>
                    <a:pt x="1866" y="430"/>
                  </a:lnTo>
                  <a:lnTo>
                    <a:pt x="1858" y="433"/>
                  </a:lnTo>
                  <a:lnTo>
                    <a:pt x="1849" y="435"/>
                  </a:lnTo>
                  <a:lnTo>
                    <a:pt x="1835" y="439"/>
                  </a:lnTo>
                  <a:lnTo>
                    <a:pt x="1818" y="444"/>
                  </a:lnTo>
                  <a:lnTo>
                    <a:pt x="1799" y="450"/>
                  </a:lnTo>
                  <a:lnTo>
                    <a:pt x="1766" y="463"/>
                  </a:lnTo>
                  <a:lnTo>
                    <a:pt x="1751" y="469"/>
                  </a:lnTo>
                  <a:lnTo>
                    <a:pt x="1742" y="473"/>
                  </a:lnTo>
                  <a:lnTo>
                    <a:pt x="1716" y="484"/>
                  </a:lnTo>
                  <a:lnTo>
                    <a:pt x="1689" y="497"/>
                  </a:lnTo>
                  <a:lnTo>
                    <a:pt x="1661" y="512"/>
                  </a:lnTo>
                  <a:lnTo>
                    <a:pt x="1639" y="526"/>
                  </a:lnTo>
                  <a:lnTo>
                    <a:pt x="1626" y="533"/>
                  </a:lnTo>
                  <a:lnTo>
                    <a:pt x="1614" y="539"/>
                  </a:lnTo>
                  <a:lnTo>
                    <a:pt x="1602" y="547"/>
                  </a:lnTo>
                  <a:lnTo>
                    <a:pt x="1591" y="556"/>
                  </a:lnTo>
                  <a:lnTo>
                    <a:pt x="1545" y="587"/>
                  </a:lnTo>
                  <a:lnTo>
                    <a:pt x="1521" y="606"/>
                  </a:lnTo>
                  <a:lnTo>
                    <a:pt x="1501" y="621"/>
                  </a:lnTo>
                  <a:lnTo>
                    <a:pt x="1481" y="640"/>
                  </a:lnTo>
                  <a:lnTo>
                    <a:pt x="1460" y="659"/>
                  </a:lnTo>
                  <a:lnTo>
                    <a:pt x="1426" y="692"/>
                  </a:lnTo>
                  <a:lnTo>
                    <a:pt x="1396" y="722"/>
                  </a:lnTo>
                  <a:lnTo>
                    <a:pt x="1369" y="753"/>
                  </a:lnTo>
                  <a:lnTo>
                    <a:pt x="1343" y="787"/>
                  </a:lnTo>
                  <a:lnTo>
                    <a:pt x="1315" y="826"/>
                  </a:lnTo>
                  <a:lnTo>
                    <a:pt x="1310" y="835"/>
                  </a:lnTo>
                  <a:lnTo>
                    <a:pt x="1302" y="848"/>
                  </a:lnTo>
                  <a:lnTo>
                    <a:pt x="1292" y="865"/>
                  </a:lnTo>
                  <a:lnTo>
                    <a:pt x="1268" y="907"/>
                  </a:lnTo>
                  <a:lnTo>
                    <a:pt x="1256" y="931"/>
                  </a:lnTo>
                  <a:lnTo>
                    <a:pt x="1245" y="953"/>
                  </a:lnTo>
                  <a:lnTo>
                    <a:pt x="1234" y="975"/>
                  </a:lnTo>
                  <a:lnTo>
                    <a:pt x="1225" y="995"/>
                  </a:lnTo>
                  <a:lnTo>
                    <a:pt x="1217" y="1012"/>
                  </a:lnTo>
                  <a:lnTo>
                    <a:pt x="1212" y="1026"/>
                  </a:lnTo>
                  <a:lnTo>
                    <a:pt x="1211" y="1035"/>
                  </a:lnTo>
                  <a:lnTo>
                    <a:pt x="1203" y="1052"/>
                  </a:lnTo>
                  <a:lnTo>
                    <a:pt x="1199" y="1070"/>
                  </a:lnTo>
                  <a:lnTo>
                    <a:pt x="1198" y="1074"/>
                  </a:lnTo>
                  <a:lnTo>
                    <a:pt x="1196" y="1076"/>
                  </a:lnTo>
                  <a:lnTo>
                    <a:pt x="1196" y="1078"/>
                  </a:lnTo>
                  <a:lnTo>
                    <a:pt x="1195" y="1079"/>
                  </a:lnTo>
                  <a:lnTo>
                    <a:pt x="1193" y="1085"/>
                  </a:lnTo>
                  <a:lnTo>
                    <a:pt x="1193" y="1092"/>
                  </a:lnTo>
                  <a:lnTo>
                    <a:pt x="1191" y="1096"/>
                  </a:lnTo>
                  <a:lnTo>
                    <a:pt x="1191" y="1100"/>
                  </a:lnTo>
                  <a:lnTo>
                    <a:pt x="1190" y="1103"/>
                  </a:lnTo>
                  <a:lnTo>
                    <a:pt x="1187" y="1106"/>
                  </a:lnTo>
                  <a:lnTo>
                    <a:pt x="1166" y="1218"/>
                  </a:lnTo>
                  <a:lnTo>
                    <a:pt x="1168" y="1218"/>
                  </a:lnTo>
                  <a:lnTo>
                    <a:pt x="1173" y="1215"/>
                  </a:lnTo>
                  <a:lnTo>
                    <a:pt x="1182" y="1210"/>
                  </a:lnTo>
                  <a:lnTo>
                    <a:pt x="1196" y="1202"/>
                  </a:lnTo>
                  <a:lnTo>
                    <a:pt x="1213" y="1192"/>
                  </a:lnTo>
                  <a:lnTo>
                    <a:pt x="1234" y="1179"/>
                  </a:lnTo>
                  <a:lnTo>
                    <a:pt x="1256" y="1164"/>
                  </a:lnTo>
                  <a:lnTo>
                    <a:pt x="1281" y="1149"/>
                  </a:lnTo>
                  <a:lnTo>
                    <a:pt x="1305" y="1134"/>
                  </a:lnTo>
                  <a:lnTo>
                    <a:pt x="1330" y="1119"/>
                  </a:lnTo>
                  <a:lnTo>
                    <a:pt x="1353" y="1103"/>
                  </a:lnTo>
                  <a:lnTo>
                    <a:pt x="1375" y="1090"/>
                  </a:lnTo>
                  <a:lnTo>
                    <a:pt x="1394" y="1077"/>
                  </a:lnTo>
                  <a:lnTo>
                    <a:pt x="1410" y="1066"/>
                  </a:lnTo>
                  <a:lnTo>
                    <a:pt x="1430" y="1053"/>
                  </a:lnTo>
                  <a:lnTo>
                    <a:pt x="1437" y="1056"/>
                  </a:lnTo>
                  <a:lnTo>
                    <a:pt x="1447" y="1062"/>
                  </a:lnTo>
                  <a:lnTo>
                    <a:pt x="1461" y="1070"/>
                  </a:lnTo>
                  <a:lnTo>
                    <a:pt x="1478" y="1081"/>
                  </a:lnTo>
                  <a:lnTo>
                    <a:pt x="1497" y="1091"/>
                  </a:lnTo>
                  <a:lnTo>
                    <a:pt x="1514" y="1103"/>
                  </a:lnTo>
                  <a:lnTo>
                    <a:pt x="1529" y="1112"/>
                  </a:lnTo>
                  <a:lnTo>
                    <a:pt x="1549" y="1125"/>
                  </a:lnTo>
                  <a:lnTo>
                    <a:pt x="1554" y="1129"/>
                  </a:lnTo>
                  <a:lnTo>
                    <a:pt x="1566" y="1136"/>
                  </a:lnTo>
                  <a:lnTo>
                    <a:pt x="1579" y="1143"/>
                  </a:lnTo>
                  <a:lnTo>
                    <a:pt x="1596" y="1154"/>
                  </a:lnTo>
                  <a:lnTo>
                    <a:pt x="1613" y="1163"/>
                  </a:lnTo>
                  <a:lnTo>
                    <a:pt x="1628" y="1173"/>
                  </a:lnTo>
                  <a:lnTo>
                    <a:pt x="1644" y="1183"/>
                  </a:lnTo>
                  <a:lnTo>
                    <a:pt x="1657" y="1190"/>
                  </a:lnTo>
                  <a:lnTo>
                    <a:pt x="1665" y="1196"/>
                  </a:lnTo>
                  <a:lnTo>
                    <a:pt x="1669" y="1197"/>
                  </a:lnTo>
                  <a:lnTo>
                    <a:pt x="1675" y="1197"/>
                  </a:lnTo>
                  <a:lnTo>
                    <a:pt x="1679" y="1183"/>
                  </a:lnTo>
                  <a:lnTo>
                    <a:pt x="1686" y="1164"/>
                  </a:lnTo>
                  <a:lnTo>
                    <a:pt x="1695" y="1145"/>
                  </a:lnTo>
                  <a:lnTo>
                    <a:pt x="1707" y="1124"/>
                  </a:lnTo>
                  <a:lnTo>
                    <a:pt x="1717" y="1104"/>
                  </a:lnTo>
                  <a:lnTo>
                    <a:pt x="1728" y="1087"/>
                  </a:lnTo>
                  <a:lnTo>
                    <a:pt x="1736" y="1076"/>
                  </a:lnTo>
                  <a:lnTo>
                    <a:pt x="1762" y="1042"/>
                  </a:lnTo>
                  <a:lnTo>
                    <a:pt x="1793" y="1009"/>
                  </a:lnTo>
                  <a:lnTo>
                    <a:pt x="1823" y="979"/>
                  </a:lnTo>
                  <a:lnTo>
                    <a:pt x="1837" y="967"/>
                  </a:lnTo>
                  <a:lnTo>
                    <a:pt x="1856" y="955"/>
                  </a:lnTo>
                  <a:lnTo>
                    <a:pt x="1876" y="944"/>
                  </a:lnTo>
                  <a:lnTo>
                    <a:pt x="1899" y="932"/>
                  </a:lnTo>
                  <a:lnTo>
                    <a:pt x="1938" y="912"/>
                  </a:lnTo>
                  <a:lnTo>
                    <a:pt x="1959" y="903"/>
                  </a:lnTo>
                  <a:lnTo>
                    <a:pt x="1983" y="894"/>
                  </a:lnTo>
                  <a:lnTo>
                    <a:pt x="2006" y="889"/>
                  </a:lnTo>
                  <a:lnTo>
                    <a:pt x="2030" y="882"/>
                  </a:lnTo>
                  <a:lnTo>
                    <a:pt x="2057" y="878"/>
                  </a:lnTo>
                  <a:lnTo>
                    <a:pt x="2057" y="1256"/>
                  </a:lnTo>
                  <a:lnTo>
                    <a:pt x="1713" y="1256"/>
                  </a:lnTo>
                  <a:lnTo>
                    <a:pt x="1681" y="1239"/>
                  </a:lnTo>
                  <a:lnTo>
                    <a:pt x="1649" y="1222"/>
                  </a:lnTo>
                  <a:lnTo>
                    <a:pt x="1643" y="1218"/>
                  </a:lnTo>
                  <a:lnTo>
                    <a:pt x="1631" y="1211"/>
                  </a:lnTo>
                  <a:lnTo>
                    <a:pt x="1615" y="1202"/>
                  </a:lnTo>
                  <a:lnTo>
                    <a:pt x="1598" y="1192"/>
                  </a:lnTo>
                  <a:lnTo>
                    <a:pt x="1578" y="1181"/>
                  </a:lnTo>
                  <a:lnTo>
                    <a:pt x="1557" y="1168"/>
                  </a:lnTo>
                  <a:lnTo>
                    <a:pt x="1534" y="1156"/>
                  </a:lnTo>
                  <a:lnTo>
                    <a:pt x="1514" y="1143"/>
                  </a:lnTo>
                  <a:lnTo>
                    <a:pt x="1493" y="1132"/>
                  </a:lnTo>
                  <a:lnTo>
                    <a:pt x="1474" y="1121"/>
                  </a:lnTo>
                  <a:lnTo>
                    <a:pt x="1459" y="1112"/>
                  </a:lnTo>
                  <a:lnTo>
                    <a:pt x="1447" y="1106"/>
                  </a:lnTo>
                  <a:lnTo>
                    <a:pt x="1438" y="1100"/>
                  </a:lnTo>
                  <a:lnTo>
                    <a:pt x="1435" y="1099"/>
                  </a:lnTo>
                  <a:lnTo>
                    <a:pt x="1431" y="1100"/>
                  </a:lnTo>
                  <a:lnTo>
                    <a:pt x="1421" y="1107"/>
                  </a:lnTo>
                  <a:lnTo>
                    <a:pt x="1408" y="1115"/>
                  </a:lnTo>
                  <a:lnTo>
                    <a:pt x="1391" y="1125"/>
                  </a:lnTo>
                  <a:lnTo>
                    <a:pt x="1370" y="1137"/>
                  </a:lnTo>
                  <a:lnTo>
                    <a:pt x="1349" y="1150"/>
                  </a:lnTo>
                  <a:lnTo>
                    <a:pt x="1327" y="1164"/>
                  </a:lnTo>
                  <a:lnTo>
                    <a:pt x="1306" y="1179"/>
                  </a:lnTo>
                  <a:lnTo>
                    <a:pt x="1285" y="1192"/>
                  </a:lnTo>
                  <a:lnTo>
                    <a:pt x="1267" y="1203"/>
                  </a:lnTo>
                  <a:lnTo>
                    <a:pt x="1251" y="1214"/>
                  </a:lnTo>
                  <a:lnTo>
                    <a:pt x="1238" y="1220"/>
                  </a:lnTo>
                  <a:lnTo>
                    <a:pt x="1232" y="1226"/>
                  </a:lnTo>
                  <a:lnTo>
                    <a:pt x="1185" y="1256"/>
                  </a:lnTo>
                  <a:lnTo>
                    <a:pt x="0" y="1256"/>
                  </a:lnTo>
                  <a:lnTo>
                    <a:pt x="0" y="0"/>
                  </a:lnTo>
                  <a:close/>
                </a:path>
              </a:pathLst>
            </a:custGeom>
            <a:solidFill>
              <a:srgbClr val="0185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2"/>
                </a:solidFill>
              </a:endParaRPr>
            </a:p>
          </p:txBody>
        </p:sp>
        <p:sp>
          <p:nvSpPr>
            <p:cNvPr id="5" name="TextBox 4"/>
            <p:cNvSpPr txBox="1"/>
            <p:nvPr/>
          </p:nvSpPr>
          <p:spPr>
            <a:xfrm>
              <a:off x="762610" y="1299035"/>
              <a:ext cx="1810814" cy="1190069"/>
            </a:xfrm>
            <a:prstGeom prst="rect">
              <a:avLst/>
            </a:prstGeom>
            <a:noFill/>
            <a:ln>
              <a:noFill/>
            </a:ln>
            <a:effectLst/>
          </p:spPr>
          <p:txBody>
            <a:bodyPr wrap="square" rtlCol="0">
              <a:spAutoFit/>
            </a:bodyPr>
            <a:lstStyle/>
            <a:p>
              <a:r>
                <a:rPr lang="en-US" sz="1600" b="1" dirty="0">
                  <a:solidFill>
                    <a:schemeClr val="tx2"/>
                  </a:solidFill>
                  <a:latin typeface="+mn-lt"/>
                </a:rPr>
                <a:t>Heading</a:t>
              </a:r>
            </a:p>
            <a:p>
              <a:r>
                <a:rPr lang="en-US" sz="1200" dirty="0">
                  <a:solidFill>
                    <a:schemeClr val="tx2"/>
                  </a:solidFill>
                  <a:latin typeface="+mn-lt"/>
                </a:rPr>
                <a:t>Lorem ipsum dolor sit amet, consectetur adipiscing elit.</a:t>
              </a:r>
            </a:p>
          </p:txBody>
        </p:sp>
        <p:sp>
          <p:nvSpPr>
            <p:cNvPr id="7" name="Freeform 9"/>
            <p:cNvSpPr>
              <a:spLocks/>
            </p:cNvSpPr>
            <p:nvPr/>
          </p:nvSpPr>
          <p:spPr bwMode="auto">
            <a:xfrm>
              <a:off x="4704420" y="1289559"/>
              <a:ext cx="3731211" cy="2256331"/>
            </a:xfrm>
            <a:custGeom>
              <a:avLst/>
              <a:gdLst/>
              <a:ahLst/>
              <a:cxnLst>
                <a:cxn ang="0">
                  <a:pos x="2077" y="1256"/>
                </a:cxn>
                <a:cxn ang="0">
                  <a:pos x="876" y="1166"/>
                </a:cxn>
                <a:cxn ang="0">
                  <a:pos x="846" y="1044"/>
                </a:cxn>
                <a:cxn ang="0">
                  <a:pos x="785" y="903"/>
                </a:cxn>
                <a:cxn ang="0">
                  <a:pos x="704" y="781"/>
                </a:cxn>
                <a:cxn ang="0">
                  <a:pos x="627" y="691"/>
                </a:cxn>
                <a:cxn ang="0">
                  <a:pos x="545" y="614"/>
                </a:cxn>
                <a:cxn ang="0">
                  <a:pos x="500" y="581"/>
                </a:cxn>
                <a:cxn ang="0">
                  <a:pos x="419" y="527"/>
                </a:cxn>
                <a:cxn ang="0">
                  <a:pos x="352" y="491"/>
                </a:cxn>
                <a:cxn ang="0">
                  <a:pos x="292" y="467"/>
                </a:cxn>
                <a:cxn ang="0">
                  <a:pos x="230" y="444"/>
                </a:cxn>
                <a:cxn ang="0">
                  <a:pos x="166" y="426"/>
                </a:cxn>
                <a:cxn ang="0">
                  <a:pos x="136" y="419"/>
                </a:cxn>
                <a:cxn ang="0">
                  <a:pos x="118" y="411"/>
                </a:cxn>
                <a:cxn ang="0">
                  <a:pos x="32" y="413"/>
                </a:cxn>
                <a:cxn ang="0">
                  <a:pos x="54" y="448"/>
                </a:cxn>
                <a:cxn ang="0">
                  <a:pos x="92" y="509"/>
                </a:cxn>
                <a:cxn ang="0">
                  <a:pos x="113" y="543"/>
                </a:cxn>
                <a:cxn ang="0">
                  <a:pos x="152" y="606"/>
                </a:cxn>
                <a:cxn ang="0">
                  <a:pos x="174" y="641"/>
                </a:cxn>
                <a:cxn ang="0">
                  <a:pos x="169" y="659"/>
                </a:cxn>
                <a:cxn ang="0">
                  <a:pos x="143" y="702"/>
                </a:cxn>
                <a:cxn ang="0">
                  <a:pos x="115" y="748"/>
                </a:cxn>
                <a:cxn ang="0">
                  <a:pos x="101" y="770"/>
                </a:cxn>
                <a:cxn ang="0">
                  <a:pos x="76" y="812"/>
                </a:cxn>
                <a:cxn ang="0">
                  <a:pos x="47" y="860"/>
                </a:cxn>
                <a:cxn ang="0">
                  <a:pos x="33" y="885"/>
                </a:cxn>
                <a:cxn ang="0">
                  <a:pos x="58" y="898"/>
                </a:cxn>
                <a:cxn ang="0">
                  <a:pos x="89" y="908"/>
                </a:cxn>
                <a:cxn ang="0">
                  <a:pos x="158" y="941"/>
                </a:cxn>
                <a:cxn ang="0">
                  <a:pos x="187" y="958"/>
                </a:cxn>
                <a:cxn ang="0">
                  <a:pos x="226" y="985"/>
                </a:cxn>
                <a:cxn ang="0">
                  <a:pos x="297" y="1055"/>
                </a:cxn>
                <a:cxn ang="0">
                  <a:pos x="324" y="1091"/>
                </a:cxn>
                <a:cxn ang="0">
                  <a:pos x="349" y="1136"/>
                </a:cxn>
                <a:cxn ang="0">
                  <a:pos x="370" y="1181"/>
                </a:cxn>
                <a:cxn ang="0">
                  <a:pos x="379" y="1206"/>
                </a:cxn>
                <a:cxn ang="0">
                  <a:pos x="0" y="1256"/>
                </a:cxn>
                <a:cxn ang="0">
                  <a:pos x="58" y="765"/>
                </a:cxn>
                <a:cxn ang="0">
                  <a:pos x="105" y="694"/>
                </a:cxn>
                <a:cxn ang="0">
                  <a:pos x="131" y="655"/>
                </a:cxn>
                <a:cxn ang="0">
                  <a:pos x="118" y="631"/>
                </a:cxn>
                <a:cxn ang="0">
                  <a:pos x="85" y="578"/>
                </a:cxn>
                <a:cxn ang="0">
                  <a:pos x="34" y="499"/>
                </a:cxn>
                <a:cxn ang="0">
                  <a:pos x="7" y="458"/>
                </a:cxn>
                <a:cxn ang="0">
                  <a:pos x="0" y="0"/>
                </a:cxn>
              </a:cxnLst>
              <a:rect l="0" t="0" r="r" b="b"/>
              <a:pathLst>
                <a:path w="2077" h="1256">
                  <a:moveTo>
                    <a:pt x="0" y="0"/>
                  </a:moveTo>
                  <a:lnTo>
                    <a:pt x="2077" y="0"/>
                  </a:lnTo>
                  <a:lnTo>
                    <a:pt x="2077" y="1256"/>
                  </a:lnTo>
                  <a:lnTo>
                    <a:pt x="892" y="1256"/>
                  </a:lnTo>
                  <a:lnTo>
                    <a:pt x="885" y="1210"/>
                  </a:lnTo>
                  <a:lnTo>
                    <a:pt x="876" y="1166"/>
                  </a:lnTo>
                  <a:lnTo>
                    <a:pt x="867" y="1125"/>
                  </a:lnTo>
                  <a:lnTo>
                    <a:pt x="858" y="1086"/>
                  </a:lnTo>
                  <a:lnTo>
                    <a:pt x="846" y="1044"/>
                  </a:lnTo>
                  <a:lnTo>
                    <a:pt x="833" y="1005"/>
                  </a:lnTo>
                  <a:lnTo>
                    <a:pt x="802" y="937"/>
                  </a:lnTo>
                  <a:lnTo>
                    <a:pt x="785" y="903"/>
                  </a:lnTo>
                  <a:lnTo>
                    <a:pt x="746" y="841"/>
                  </a:lnTo>
                  <a:lnTo>
                    <a:pt x="725" y="808"/>
                  </a:lnTo>
                  <a:lnTo>
                    <a:pt x="704" y="781"/>
                  </a:lnTo>
                  <a:lnTo>
                    <a:pt x="682" y="753"/>
                  </a:lnTo>
                  <a:lnTo>
                    <a:pt x="658" y="724"/>
                  </a:lnTo>
                  <a:lnTo>
                    <a:pt x="627" y="691"/>
                  </a:lnTo>
                  <a:lnTo>
                    <a:pt x="593" y="657"/>
                  </a:lnTo>
                  <a:lnTo>
                    <a:pt x="557" y="625"/>
                  </a:lnTo>
                  <a:lnTo>
                    <a:pt x="545" y="614"/>
                  </a:lnTo>
                  <a:lnTo>
                    <a:pt x="530" y="602"/>
                  </a:lnTo>
                  <a:lnTo>
                    <a:pt x="516" y="591"/>
                  </a:lnTo>
                  <a:lnTo>
                    <a:pt x="500" y="581"/>
                  </a:lnTo>
                  <a:lnTo>
                    <a:pt x="479" y="568"/>
                  </a:lnTo>
                  <a:lnTo>
                    <a:pt x="459" y="554"/>
                  </a:lnTo>
                  <a:lnTo>
                    <a:pt x="419" y="527"/>
                  </a:lnTo>
                  <a:lnTo>
                    <a:pt x="396" y="514"/>
                  </a:lnTo>
                  <a:lnTo>
                    <a:pt x="375" y="503"/>
                  </a:lnTo>
                  <a:lnTo>
                    <a:pt x="352" y="491"/>
                  </a:lnTo>
                  <a:lnTo>
                    <a:pt x="329" y="482"/>
                  </a:lnTo>
                  <a:lnTo>
                    <a:pt x="305" y="473"/>
                  </a:lnTo>
                  <a:lnTo>
                    <a:pt x="292" y="467"/>
                  </a:lnTo>
                  <a:lnTo>
                    <a:pt x="273" y="460"/>
                  </a:lnTo>
                  <a:lnTo>
                    <a:pt x="252" y="452"/>
                  </a:lnTo>
                  <a:lnTo>
                    <a:pt x="230" y="444"/>
                  </a:lnTo>
                  <a:lnTo>
                    <a:pt x="207" y="436"/>
                  </a:lnTo>
                  <a:lnTo>
                    <a:pt x="185" y="430"/>
                  </a:lnTo>
                  <a:lnTo>
                    <a:pt x="166" y="426"/>
                  </a:lnTo>
                  <a:lnTo>
                    <a:pt x="151" y="424"/>
                  </a:lnTo>
                  <a:lnTo>
                    <a:pt x="151" y="422"/>
                  </a:lnTo>
                  <a:lnTo>
                    <a:pt x="136" y="419"/>
                  </a:lnTo>
                  <a:lnTo>
                    <a:pt x="131" y="417"/>
                  </a:lnTo>
                  <a:lnTo>
                    <a:pt x="117" y="413"/>
                  </a:lnTo>
                  <a:lnTo>
                    <a:pt x="118" y="411"/>
                  </a:lnTo>
                  <a:lnTo>
                    <a:pt x="28" y="402"/>
                  </a:lnTo>
                  <a:lnTo>
                    <a:pt x="28" y="410"/>
                  </a:lnTo>
                  <a:lnTo>
                    <a:pt x="32" y="413"/>
                  </a:lnTo>
                  <a:lnTo>
                    <a:pt x="37" y="422"/>
                  </a:lnTo>
                  <a:lnTo>
                    <a:pt x="45" y="433"/>
                  </a:lnTo>
                  <a:lnTo>
                    <a:pt x="54" y="448"/>
                  </a:lnTo>
                  <a:lnTo>
                    <a:pt x="75" y="479"/>
                  </a:lnTo>
                  <a:lnTo>
                    <a:pt x="84" y="495"/>
                  </a:lnTo>
                  <a:lnTo>
                    <a:pt x="92" y="509"/>
                  </a:lnTo>
                  <a:lnTo>
                    <a:pt x="98" y="520"/>
                  </a:lnTo>
                  <a:lnTo>
                    <a:pt x="106" y="533"/>
                  </a:lnTo>
                  <a:lnTo>
                    <a:pt x="113" y="543"/>
                  </a:lnTo>
                  <a:lnTo>
                    <a:pt x="122" y="556"/>
                  </a:lnTo>
                  <a:lnTo>
                    <a:pt x="131" y="572"/>
                  </a:lnTo>
                  <a:lnTo>
                    <a:pt x="152" y="606"/>
                  </a:lnTo>
                  <a:lnTo>
                    <a:pt x="161" y="620"/>
                  </a:lnTo>
                  <a:lnTo>
                    <a:pt x="169" y="632"/>
                  </a:lnTo>
                  <a:lnTo>
                    <a:pt x="174" y="641"/>
                  </a:lnTo>
                  <a:lnTo>
                    <a:pt x="175" y="645"/>
                  </a:lnTo>
                  <a:lnTo>
                    <a:pt x="174" y="650"/>
                  </a:lnTo>
                  <a:lnTo>
                    <a:pt x="169" y="659"/>
                  </a:lnTo>
                  <a:lnTo>
                    <a:pt x="161" y="672"/>
                  </a:lnTo>
                  <a:lnTo>
                    <a:pt x="153" y="687"/>
                  </a:lnTo>
                  <a:lnTo>
                    <a:pt x="143" y="702"/>
                  </a:lnTo>
                  <a:lnTo>
                    <a:pt x="134" y="719"/>
                  </a:lnTo>
                  <a:lnTo>
                    <a:pt x="123" y="735"/>
                  </a:lnTo>
                  <a:lnTo>
                    <a:pt x="115" y="748"/>
                  </a:lnTo>
                  <a:lnTo>
                    <a:pt x="109" y="758"/>
                  </a:lnTo>
                  <a:lnTo>
                    <a:pt x="105" y="765"/>
                  </a:lnTo>
                  <a:lnTo>
                    <a:pt x="101" y="770"/>
                  </a:lnTo>
                  <a:lnTo>
                    <a:pt x="94" y="782"/>
                  </a:lnTo>
                  <a:lnTo>
                    <a:pt x="87" y="795"/>
                  </a:lnTo>
                  <a:lnTo>
                    <a:pt x="76" y="812"/>
                  </a:lnTo>
                  <a:lnTo>
                    <a:pt x="67" y="829"/>
                  </a:lnTo>
                  <a:lnTo>
                    <a:pt x="57" y="845"/>
                  </a:lnTo>
                  <a:lnTo>
                    <a:pt x="47" y="860"/>
                  </a:lnTo>
                  <a:lnTo>
                    <a:pt x="40" y="873"/>
                  </a:lnTo>
                  <a:lnTo>
                    <a:pt x="34" y="881"/>
                  </a:lnTo>
                  <a:lnTo>
                    <a:pt x="33" y="885"/>
                  </a:lnTo>
                  <a:lnTo>
                    <a:pt x="37" y="889"/>
                  </a:lnTo>
                  <a:lnTo>
                    <a:pt x="46" y="893"/>
                  </a:lnTo>
                  <a:lnTo>
                    <a:pt x="58" y="898"/>
                  </a:lnTo>
                  <a:lnTo>
                    <a:pt x="71" y="902"/>
                  </a:lnTo>
                  <a:lnTo>
                    <a:pt x="81" y="906"/>
                  </a:lnTo>
                  <a:lnTo>
                    <a:pt x="89" y="908"/>
                  </a:lnTo>
                  <a:lnTo>
                    <a:pt x="108" y="918"/>
                  </a:lnTo>
                  <a:lnTo>
                    <a:pt x="127" y="925"/>
                  </a:lnTo>
                  <a:lnTo>
                    <a:pt x="158" y="941"/>
                  </a:lnTo>
                  <a:lnTo>
                    <a:pt x="170" y="948"/>
                  </a:lnTo>
                  <a:lnTo>
                    <a:pt x="178" y="952"/>
                  </a:lnTo>
                  <a:lnTo>
                    <a:pt x="187" y="958"/>
                  </a:lnTo>
                  <a:lnTo>
                    <a:pt x="195" y="963"/>
                  </a:lnTo>
                  <a:lnTo>
                    <a:pt x="212" y="975"/>
                  </a:lnTo>
                  <a:lnTo>
                    <a:pt x="226" y="985"/>
                  </a:lnTo>
                  <a:lnTo>
                    <a:pt x="252" y="1012"/>
                  </a:lnTo>
                  <a:lnTo>
                    <a:pt x="267" y="1025"/>
                  </a:lnTo>
                  <a:lnTo>
                    <a:pt x="297" y="1055"/>
                  </a:lnTo>
                  <a:lnTo>
                    <a:pt x="310" y="1069"/>
                  </a:lnTo>
                  <a:lnTo>
                    <a:pt x="319" y="1082"/>
                  </a:lnTo>
                  <a:lnTo>
                    <a:pt x="324" y="1091"/>
                  </a:lnTo>
                  <a:lnTo>
                    <a:pt x="331" y="1103"/>
                  </a:lnTo>
                  <a:lnTo>
                    <a:pt x="340" y="1119"/>
                  </a:lnTo>
                  <a:lnTo>
                    <a:pt x="349" y="1136"/>
                  </a:lnTo>
                  <a:lnTo>
                    <a:pt x="357" y="1153"/>
                  </a:lnTo>
                  <a:lnTo>
                    <a:pt x="365" y="1168"/>
                  </a:lnTo>
                  <a:lnTo>
                    <a:pt x="370" y="1181"/>
                  </a:lnTo>
                  <a:lnTo>
                    <a:pt x="371" y="1192"/>
                  </a:lnTo>
                  <a:lnTo>
                    <a:pt x="375" y="1196"/>
                  </a:lnTo>
                  <a:lnTo>
                    <a:pt x="379" y="1206"/>
                  </a:lnTo>
                  <a:lnTo>
                    <a:pt x="383" y="1222"/>
                  </a:lnTo>
                  <a:lnTo>
                    <a:pt x="391" y="1256"/>
                  </a:lnTo>
                  <a:lnTo>
                    <a:pt x="0" y="1256"/>
                  </a:lnTo>
                  <a:lnTo>
                    <a:pt x="0" y="850"/>
                  </a:lnTo>
                  <a:lnTo>
                    <a:pt x="40" y="792"/>
                  </a:lnTo>
                  <a:lnTo>
                    <a:pt x="58" y="765"/>
                  </a:lnTo>
                  <a:lnTo>
                    <a:pt x="75" y="739"/>
                  </a:lnTo>
                  <a:lnTo>
                    <a:pt x="91" y="715"/>
                  </a:lnTo>
                  <a:lnTo>
                    <a:pt x="105" y="694"/>
                  </a:lnTo>
                  <a:lnTo>
                    <a:pt x="117" y="678"/>
                  </a:lnTo>
                  <a:lnTo>
                    <a:pt x="124" y="664"/>
                  </a:lnTo>
                  <a:lnTo>
                    <a:pt x="131" y="655"/>
                  </a:lnTo>
                  <a:lnTo>
                    <a:pt x="132" y="653"/>
                  </a:lnTo>
                  <a:lnTo>
                    <a:pt x="131" y="650"/>
                  </a:lnTo>
                  <a:lnTo>
                    <a:pt x="118" y="631"/>
                  </a:lnTo>
                  <a:lnTo>
                    <a:pt x="109" y="615"/>
                  </a:lnTo>
                  <a:lnTo>
                    <a:pt x="97" y="598"/>
                  </a:lnTo>
                  <a:lnTo>
                    <a:pt x="85" y="578"/>
                  </a:lnTo>
                  <a:lnTo>
                    <a:pt x="72" y="557"/>
                  </a:lnTo>
                  <a:lnTo>
                    <a:pt x="46" y="518"/>
                  </a:lnTo>
                  <a:lnTo>
                    <a:pt x="34" y="499"/>
                  </a:lnTo>
                  <a:lnTo>
                    <a:pt x="23" y="483"/>
                  </a:lnTo>
                  <a:lnTo>
                    <a:pt x="14" y="469"/>
                  </a:lnTo>
                  <a:lnTo>
                    <a:pt x="7" y="458"/>
                  </a:lnTo>
                  <a:lnTo>
                    <a:pt x="3" y="452"/>
                  </a:lnTo>
                  <a:lnTo>
                    <a:pt x="0" y="448"/>
                  </a:lnTo>
                  <a:lnTo>
                    <a:pt x="0" y="0"/>
                  </a:lnTo>
                  <a:close/>
                </a:path>
              </a:pathLst>
            </a:custGeom>
            <a:solidFill>
              <a:srgbClr val="AA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2"/>
                </a:solidFill>
              </a:endParaRPr>
            </a:p>
          </p:txBody>
        </p:sp>
        <p:sp>
          <p:nvSpPr>
            <p:cNvPr id="8" name="TextBox 7"/>
            <p:cNvSpPr txBox="1"/>
            <p:nvPr/>
          </p:nvSpPr>
          <p:spPr>
            <a:xfrm>
              <a:off x="6608533" y="1299035"/>
              <a:ext cx="1810814" cy="1190069"/>
            </a:xfrm>
            <a:prstGeom prst="rect">
              <a:avLst/>
            </a:prstGeom>
            <a:noFill/>
            <a:ln>
              <a:noFill/>
            </a:ln>
            <a:effectLst/>
          </p:spPr>
          <p:txBody>
            <a:bodyPr wrap="square" rtlCol="0">
              <a:spAutoFit/>
            </a:bodyPr>
            <a:lstStyle/>
            <a:p>
              <a:pPr algn="r"/>
              <a:r>
                <a:rPr lang="en-US" sz="1600" b="1" dirty="0">
                  <a:solidFill>
                    <a:schemeClr val="tx2"/>
                  </a:solidFill>
                  <a:latin typeface="+mn-lt"/>
                </a:rPr>
                <a:t>Heading</a:t>
              </a:r>
            </a:p>
            <a:p>
              <a:pPr algn="r"/>
              <a:r>
                <a:rPr lang="en-US" sz="1200" dirty="0">
                  <a:solidFill>
                    <a:schemeClr val="tx2"/>
                  </a:solidFill>
                  <a:latin typeface="+mn-lt"/>
                </a:rPr>
                <a:t>Lorem ipsum dolor sit amet, consectetur adipiscing elit.</a:t>
              </a:r>
            </a:p>
          </p:txBody>
        </p:sp>
        <p:sp>
          <p:nvSpPr>
            <p:cNvPr id="10" name="Freeform 14"/>
            <p:cNvSpPr>
              <a:spLocks/>
            </p:cNvSpPr>
            <p:nvPr/>
          </p:nvSpPr>
          <p:spPr bwMode="auto">
            <a:xfrm>
              <a:off x="4704420" y="3761463"/>
              <a:ext cx="3754564" cy="2254536"/>
            </a:xfrm>
            <a:custGeom>
              <a:avLst/>
              <a:gdLst/>
              <a:ahLst/>
              <a:cxnLst>
                <a:cxn ang="0">
                  <a:pos x="370" y="11"/>
                </a:cxn>
                <a:cxn ang="0">
                  <a:pos x="419" y="40"/>
                </a:cxn>
                <a:cxn ang="0">
                  <a:pos x="456" y="62"/>
                </a:cxn>
                <a:cxn ang="0">
                  <a:pos x="512" y="95"/>
                </a:cxn>
                <a:cxn ang="0">
                  <a:pos x="577" y="134"/>
                </a:cxn>
                <a:cxn ang="0">
                  <a:pos x="627" y="164"/>
                </a:cxn>
                <a:cxn ang="0">
                  <a:pos x="644" y="169"/>
                </a:cxn>
                <a:cxn ang="0">
                  <a:pos x="681" y="148"/>
                </a:cxn>
                <a:cxn ang="0">
                  <a:pos x="741" y="116"/>
                </a:cxn>
                <a:cxn ang="0">
                  <a:pos x="803" y="81"/>
                </a:cxn>
                <a:cxn ang="0">
                  <a:pos x="848" y="56"/>
                </a:cxn>
                <a:cxn ang="0">
                  <a:pos x="949" y="0"/>
                </a:cxn>
                <a:cxn ang="0">
                  <a:pos x="0" y="1255"/>
                </a:cxn>
                <a:cxn ang="0">
                  <a:pos x="8" y="1046"/>
                </a:cxn>
                <a:cxn ang="0">
                  <a:pos x="59" y="895"/>
                </a:cxn>
                <a:cxn ang="0">
                  <a:pos x="110" y="884"/>
                </a:cxn>
                <a:cxn ang="0">
                  <a:pos x="152" y="874"/>
                </a:cxn>
                <a:cxn ang="0">
                  <a:pos x="215" y="861"/>
                </a:cxn>
                <a:cxn ang="0">
                  <a:pos x="282" y="836"/>
                </a:cxn>
                <a:cxn ang="0">
                  <a:pos x="386" y="791"/>
                </a:cxn>
                <a:cxn ang="0">
                  <a:pos x="540" y="687"/>
                </a:cxn>
                <a:cxn ang="0">
                  <a:pos x="648" y="588"/>
                </a:cxn>
                <a:cxn ang="0">
                  <a:pos x="679" y="554"/>
                </a:cxn>
                <a:cxn ang="0">
                  <a:pos x="724" y="490"/>
                </a:cxn>
                <a:cxn ang="0">
                  <a:pos x="795" y="370"/>
                </a:cxn>
                <a:cxn ang="0">
                  <a:pos x="851" y="233"/>
                </a:cxn>
                <a:cxn ang="0">
                  <a:pos x="874" y="143"/>
                </a:cxn>
                <a:cxn ang="0">
                  <a:pos x="884" y="90"/>
                </a:cxn>
                <a:cxn ang="0">
                  <a:pos x="640" y="215"/>
                </a:cxn>
                <a:cxn ang="0">
                  <a:pos x="605" y="195"/>
                </a:cxn>
                <a:cxn ang="0">
                  <a:pos x="542" y="160"/>
                </a:cxn>
                <a:cxn ang="0">
                  <a:pos x="451" y="109"/>
                </a:cxn>
                <a:cxn ang="0">
                  <a:pos x="402" y="82"/>
                </a:cxn>
                <a:cxn ang="0">
                  <a:pos x="384" y="75"/>
                </a:cxn>
                <a:cxn ang="0">
                  <a:pos x="370" y="129"/>
                </a:cxn>
                <a:cxn ang="0">
                  <a:pos x="352" y="167"/>
                </a:cxn>
                <a:cxn ang="0">
                  <a:pos x="333" y="205"/>
                </a:cxn>
                <a:cxn ang="0">
                  <a:pos x="293" y="253"/>
                </a:cxn>
                <a:cxn ang="0">
                  <a:pos x="230" y="317"/>
                </a:cxn>
                <a:cxn ang="0">
                  <a:pos x="143" y="374"/>
                </a:cxn>
                <a:cxn ang="0">
                  <a:pos x="40" y="413"/>
                </a:cxn>
                <a:cxn ang="0">
                  <a:pos x="7" y="278"/>
                </a:cxn>
                <a:cxn ang="0">
                  <a:pos x="0" y="278"/>
                </a:cxn>
              </a:cxnLst>
              <a:rect l="0" t="0" r="r" b="b"/>
              <a:pathLst>
                <a:path w="2090" h="1255">
                  <a:moveTo>
                    <a:pt x="0" y="0"/>
                  </a:moveTo>
                  <a:lnTo>
                    <a:pt x="350" y="0"/>
                  </a:lnTo>
                  <a:lnTo>
                    <a:pt x="370" y="11"/>
                  </a:lnTo>
                  <a:lnTo>
                    <a:pt x="389" y="22"/>
                  </a:lnTo>
                  <a:lnTo>
                    <a:pt x="406" y="32"/>
                  </a:lnTo>
                  <a:lnTo>
                    <a:pt x="419" y="40"/>
                  </a:lnTo>
                  <a:lnTo>
                    <a:pt x="431" y="47"/>
                  </a:lnTo>
                  <a:lnTo>
                    <a:pt x="444" y="54"/>
                  </a:lnTo>
                  <a:lnTo>
                    <a:pt x="456" y="62"/>
                  </a:lnTo>
                  <a:lnTo>
                    <a:pt x="472" y="71"/>
                  </a:lnTo>
                  <a:lnTo>
                    <a:pt x="491" y="83"/>
                  </a:lnTo>
                  <a:lnTo>
                    <a:pt x="512" y="95"/>
                  </a:lnTo>
                  <a:lnTo>
                    <a:pt x="534" y="108"/>
                  </a:lnTo>
                  <a:lnTo>
                    <a:pt x="555" y="121"/>
                  </a:lnTo>
                  <a:lnTo>
                    <a:pt x="577" y="134"/>
                  </a:lnTo>
                  <a:lnTo>
                    <a:pt x="597" y="146"/>
                  </a:lnTo>
                  <a:lnTo>
                    <a:pt x="614" y="156"/>
                  </a:lnTo>
                  <a:lnTo>
                    <a:pt x="627" y="164"/>
                  </a:lnTo>
                  <a:lnTo>
                    <a:pt x="636" y="169"/>
                  </a:lnTo>
                  <a:lnTo>
                    <a:pt x="640" y="171"/>
                  </a:lnTo>
                  <a:lnTo>
                    <a:pt x="644" y="169"/>
                  </a:lnTo>
                  <a:lnTo>
                    <a:pt x="652" y="164"/>
                  </a:lnTo>
                  <a:lnTo>
                    <a:pt x="664" y="158"/>
                  </a:lnTo>
                  <a:lnTo>
                    <a:pt x="681" y="148"/>
                  </a:lnTo>
                  <a:lnTo>
                    <a:pt x="699" y="138"/>
                  </a:lnTo>
                  <a:lnTo>
                    <a:pt x="718" y="128"/>
                  </a:lnTo>
                  <a:lnTo>
                    <a:pt x="741" y="116"/>
                  </a:lnTo>
                  <a:lnTo>
                    <a:pt x="761" y="103"/>
                  </a:lnTo>
                  <a:lnTo>
                    <a:pt x="784" y="91"/>
                  </a:lnTo>
                  <a:lnTo>
                    <a:pt x="803" y="81"/>
                  </a:lnTo>
                  <a:lnTo>
                    <a:pt x="821" y="70"/>
                  </a:lnTo>
                  <a:lnTo>
                    <a:pt x="836" y="62"/>
                  </a:lnTo>
                  <a:lnTo>
                    <a:pt x="848" y="56"/>
                  </a:lnTo>
                  <a:lnTo>
                    <a:pt x="854" y="52"/>
                  </a:lnTo>
                  <a:lnTo>
                    <a:pt x="902" y="26"/>
                  </a:lnTo>
                  <a:lnTo>
                    <a:pt x="949" y="0"/>
                  </a:lnTo>
                  <a:lnTo>
                    <a:pt x="2090" y="0"/>
                  </a:lnTo>
                  <a:lnTo>
                    <a:pt x="2090" y="1255"/>
                  </a:lnTo>
                  <a:lnTo>
                    <a:pt x="0" y="1255"/>
                  </a:lnTo>
                  <a:lnTo>
                    <a:pt x="0" y="1042"/>
                  </a:lnTo>
                  <a:lnTo>
                    <a:pt x="4" y="1045"/>
                  </a:lnTo>
                  <a:lnTo>
                    <a:pt x="8" y="1046"/>
                  </a:lnTo>
                  <a:lnTo>
                    <a:pt x="8" y="899"/>
                  </a:lnTo>
                  <a:lnTo>
                    <a:pt x="33" y="898"/>
                  </a:lnTo>
                  <a:lnTo>
                    <a:pt x="59" y="895"/>
                  </a:lnTo>
                  <a:lnTo>
                    <a:pt x="83" y="891"/>
                  </a:lnTo>
                  <a:lnTo>
                    <a:pt x="94" y="888"/>
                  </a:lnTo>
                  <a:lnTo>
                    <a:pt x="110" y="884"/>
                  </a:lnTo>
                  <a:lnTo>
                    <a:pt x="141" y="879"/>
                  </a:lnTo>
                  <a:lnTo>
                    <a:pt x="152" y="878"/>
                  </a:lnTo>
                  <a:lnTo>
                    <a:pt x="152" y="874"/>
                  </a:lnTo>
                  <a:lnTo>
                    <a:pt x="169" y="873"/>
                  </a:lnTo>
                  <a:lnTo>
                    <a:pt x="191" y="868"/>
                  </a:lnTo>
                  <a:lnTo>
                    <a:pt x="215" y="861"/>
                  </a:lnTo>
                  <a:lnTo>
                    <a:pt x="238" y="852"/>
                  </a:lnTo>
                  <a:lnTo>
                    <a:pt x="262" y="844"/>
                  </a:lnTo>
                  <a:lnTo>
                    <a:pt x="282" y="836"/>
                  </a:lnTo>
                  <a:lnTo>
                    <a:pt x="298" y="831"/>
                  </a:lnTo>
                  <a:lnTo>
                    <a:pt x="344" y="811"/>
                  </a:lnTo>
                  <a:lnTo>
                    <a:pt x="386" y="791"/>
                  </a:lnTo>
                  <a:lnTo>
                    <a:pt x="427" y="767"/>
                  </a:lnTo>
                  <a:lnTo>
                    <a:pt x="486" y="729"/>
                  </a:lnTo>
                  <a:lnTo>
                    <a:pt x="540" y="687"/>
                  </a:lnTo>
                  <a:lnTo>
                    <a:pt x="590" y="643"/>
                  </a:lnTo>
                  <a:lnTo>
                    <a:pt x="640" y="596"/>
                  </a:lnTo>
                  <a:lnTo>
                    <a:pt x="648" y="588"/>
                  </a:lnTo>
                  <a:lnTo>
                    <a:pt x="658" y="576"/>
                  </a:lnTo>
                  <a:lnTo>
                    <a:pt x="669" y="566"/>
                  </a:lnTo>
                  <a:lnTo>
                    <a:pt x="679" y="554"/>
                  </a:lnTo>
                  <a:lnTo>
                    <a:pt x="686" y="546"/>
                  </a:lnTo>
                  <a:lnTo>
                    <a:pt x="705" y="519"/>
                  </a:lnTo>
                  <a:lnTo>
                    <a:pt x="724" y="490"/>
                  </a:lnTo>
                  <a:lnTo>
                    <a:pt x="750" y="451"/>
                  </a:lnTo>
                  <a:lnTo>
                    <a:pt x="773" y="412"/>
                  </a:lnTo>
                  <a:lnTo>
                    <a:pt x="795" y="370"/>
                  </a:lnTo>
                  <a:lnTo>
                    <a:pt x="816" y="327"/>
                  </a:lnTo>
                  <a:lnTo>
                    <a:pt x="836" y="282"/>
                  </a:lnTo>
                  <a:lnTo>
                    <a:pt x="851" y="233"/>
                  </a:lnTo>
                  <a:lnTo>
                    <a:pt x="862" y="197"/>
                  </a:lnTo>
                  <a:lnTo>
                    <a:pt x="870" y="158"/>
                  </a:lnTo>
                  <a:lnTo>
                    <a:pt x="874" y="143"/>
                  </a:lnTo>
                  <a:lnTo>
                    <a:pt x="878" y="126"/>
                  </a:lnTo>
                  <a:lnTo>
                    <a:pt x="882" y="107"/>
                  </a:lnTo>
                  <a:lnTo>
                    <a:pt x="884" y="90"/>
                  </a:lnTo>
                  <a:lnTo>
                    <a:pt x="885" y="75"/>
                  </a:lnTo>
                  <a:lnTo>
                    <a:pt x="884" y="74"/>
                  </a:lnTo>
                  <a:lnTo>
                    <a:pt x="640" y="215"/>
                  </a:lnTo>
                  <a:lnTo>
                    <a:pt x="632" y="211"/>
                  </a:lnTo>
                  <a:lnTo>
                    <a:pt x="620" y="205"/>
                  </a:lnTo>
                  <a:lnTo>
                    <a:pt x="605" y="195"/>
                  </a:lnTo>
                  <a:lnTo>
                    <a:pt x="587" y="185"/>
                  </a:lnTo>
                  <a:lnTo>
                    <a:pt x="564" y="173"/>
                  </a:lnTo>
                  <a:lnTo>
                    <a:pt x="542" y="160"/>
                  </a:lnTo>
                  <a:lnTo>
                    <a:pt x="495" y="134"/>
                  </a:lnTo>
                  <a:lnTo>
                    <a:pt x="473" y="121"/>
                  </a:lnTo>
                  <a:lnTo>
                    <a:pt x="451" y="109"/>
                  </a:lnTo>
                  <a:lnTo>
                    <a:pt x="431" y="98"/>
                  </a:lnTo>
                  <a:lnTo>
                    <a:pt x="416" y="88"/>
                  </a:lnTo>
                  <a:lnTo>
                    <a:pt x="402" y="82"/>
                  </a:lnTo>
                  <a:lnTo>
                    <a:pt x="395" y="77"/>
                  </a:lnTo>
                  <a:lnTo>
                    <a:pt x="391" y="75"/>
                  </a:lnTo>
                  <a:lnTo>
                    <a:pt x="384" y="75"/>
                  </a:lnTo>
                  <a:lnTo>
                    <a:pt x="382" y="95"/>
                  </a:lnTo>
                  <a:lnTo>
                    <a:pt x="376" y="112"/>
                  </a:lnTo>
                  <a:lnTo>
                    <a:pt x="370" y="129"/>
                  </a:lnTo>
                  <a:lnTo>
                    <a:pt x="362" y="143"/>
                  </a:lnTo>
                  <a:lnTo>
                    <a:pt x="357" y="154"/>
                  </a:lnTo>
                  <a:lnTo>
                    <a:pt x="352" y="167"/>
                  </a:lnTo>
                  <a:lnTo>
                    <a:pt x="344" y="182"/>
                  </a:lnTo>
                  <a:lnTo>
                    <a:pt x="339" y="195"/>
                  </a:lnTo>
                  <a:lnTo>
                    <a:pt x="333" y="205"/>
                  </a:lnTo>
                  <a:lnTo>
                    <a:pt x="320" y="220"/>
                  </a:lnTo>
                  <a:lnTo>
                    <a:pt x="306" y="237"/>
                  </a:lnTo>
                  <a:lnTo>
                    <a:pt x="293" y="253"/>
                  </a:lnTo>
                  <a:lnTo>
                    <a:pt x="272" y="276"/>
                  </a:lnTo>
                  <a:lnTo>
                    <a:pt x="250" y="300"/>
                  </a:lnTo>
                  <a:lnTo>
                    <a:pt x="230" y="317"/>
                  </a:lnTo>
                  <a:lnTo>
                    <a:pt x="204" y="335"/>
                  </a:lnTo>
                  <a:lnTo>
                    <a:pt x="175" y="355"/>
                  </a:lnTo>
                  <a:lnTo>
                    <a:pt x="143" y="374"/>
                  </a:lnTo>
                  <a:lnTo>
                    <a:pt x="109" y="391"/>
                  </a:lnTo>
                  <a:lnTo>
                    <a:pt x="74" y="404"/>
                  </a:lnTo>
                  <a:lnTo>
                    <a:pt x="40" y="413"/>
                  </a:lnTo>
                  <a:lnTo>
                    <a:pt x="8" y="417"/>
                  </a:lnTo>
                  <a:lnTo>
                    <a:pt x="8" y="279"/>
                  </a:lnTo>
                  <a:lnTo>
                    <a:pt x="7" y="278"/>
                  </a:lnTo>
                  <a:lnTo>
                    <a:pt x="4" y="276"/>
                  </a:lnTo>
                  <a:lnTo>
                    <a:pt x="3" y="275"/>
                  </a:lnTo>
                  <a:lnTo>
                    <a:pt x="0" y="278"/>
                  </a:lnTo>
                  <a:lnTo>
                    <a:pt x="0" y="0"/>
                  </a:lnTo>
                  <a:close/>
                </a:path>
              </a:pathLst>
            </a:cu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2"/>
                </a:solidFill>
              </a:endParaRPr>
            </a:p>
          </p:txBody>
        </p:sp>
        <p:sp>
          <p:nvSpPr>
            <p:cNvPr id="13" name="Freeform 11"/>
            <p:cNvSpPr>
              <a:spLocks noEditPoints="1"/>
            </p:cNvSpPr>
            <p:nvPr/>
          </p:nvSpPr>
          <p:spPr bwMode="auto">
            <a:xfrm>
              <a:off x="750452" y="3761463"/>
              <a:ext cx="3695282" cy="2254536"/>
            </a:xfrm>
            <a:custGeom>
              <a:avLst/>
              <a:gdLst/>
              <a:ahLst/>
              <a:cxnLst>
                <a:cxn ang="0">
                  <a:pos x="1182" y="0"/>
                </a:cxn>
                <a:cxn ang="0">
                  <a:pos x="1189" y="61"/>
                </a:cxn>
                <a:cxn ang="0">
                  <a:pos x="1198" y="125"/>
                </a:cxn>
                <a:cxn ang="0">
                  <a:pos x="1200" y="134"/>
                </a:cxn>
                <a:cxn ang="0">
                  <a:pos x="1207" y="163"/>
                </a:cxn>
                <a:cxn ang="0">
                  <a:pos x="1216" y="192"/>
                </a:cxn>
                <a:cxn ang="0">
                  <a:pos x="1225" y="223"/>
                </a:cxn>
                <a:cxn ang="0">
                  <a:pos x="1237" y="258"/>
                </a:cxn>
                <a:cxn ang="0">
                  <a:pos x="1259" y="313"/>
                </a:cxn>
                <a:cxn ang="0">
                  <a:pos x="1286" y="370"/>
                </a:cxn>
                <a:cxn ang="0">
                  <a:pos x="1322" y="432"/>
                </a:cxn>
                <a:cxn ang="0">
                  <a:pos x="1349" y="472"/>
                </a:cxn>
                <a:cxn ang="0">
                  <a:pos x="1378" y="510"/>
                </a:cxn>
                <a:cxn ang="0">
                  <a:pos x="1418" y="554"/>
                </a:cxn>
                <a:cxn ang="0">
                  <a:pos x="1493" y="627"/>
                </a:cxn>
                <a:cxn ang="0">
                  <a:pos x="1534" y="664"/>
                </a:cxn>
                <a:cxn ang="0">
                  <a:pos x="1583" y="702"/>
                </a:cxn>
                <a:cxn ang="0">
                  <a:pos x="1636" y="736"/>
                </a:cxn>
                <a:cxn ang="0">
                  <a:pos x="1733" y="787"/>
                </a:cxn>
                <a:cxn ang="0">
                  <a:pos x="1802" y="818"/>
                </a:cxn>
                <a:cxn ang="0">
                  <a:pos x="1876" y="843"/>
                </a:cxn>
                <a:cxn ang="0">
                  <a:pos x="1939" y="860"/>
                </a:cxn>
                <a:cxn ang="0">
                  <a:pos x="2004" y="875"/>
                </a:cxn>
                <a:cxn ang="0">
                  <a:pos x="2041" y="874"/>
                </a:cxn>
                <a:cxn ang="0">
                  <a:pos x="2033" y="861"/>
                </a:cxn>
                <a:cxn ang="0">
                  <a:pos x="2015" y="830"/>
                </a:cxn>
                <a:cxn ang="0">
                  <a:pos x="1989" y="788"/>
                </a:cxn>
                <a:cxn ang="0">
                  <a:pos x="1959" y="742"/>
                </a:cxn>
                <a:cxn ang="0">
                  <a:pos x="1930" y="697"/>
                </a:cxn>
                <a:cxn ang="0">
                  <a:pos x="1906" y="660"/>
                </a:cxn>
                <a:cxn ang="0">
                  <a:pos x="1892" y="637"/>
                </a:cxn>
                <a:cxn ang="0">
                  <a:pos x="1893" y="627"/>
                </a:cxn>
                <a:cxn ang="0">
                  <a:pos x="1909" y="607"/>
                </a:cxn>
                <a:cxn ang="0">
                  <a:pos x="1937" y="573"/>
                </a:cxn>
                <a:cxn ang="0">
                  <a:pos x="1970" y="532"/>
                </a:cxn>
                <a:cxn ang="0">
                  <a:pos x="2006" y="492"/>
                </a:cxn>
                <a:cxn ang="0">
                  <a:pos x="2036" y="454"/>
                </a:cxn>
                <a:cxn ang="0">
                  <a:pos x="2057" y="426"/>
                </a:cxn>
                <a:cxn ang="0">
                  <a:pos x="2045" y="494"/>
                </a:cxn>
                <a:cxn ang="0">
                  <a:pos x="2000" y="553"/>
                </a:cxn>
                <a:cxn ang="0">
                  <a:pos x="1973" y="591"/>
                </a:cxn>
                <a:cxn ang="0">
                  <a:pos x="1952" y="620"/>
                </a:cxn>
                <a:cxn ang="0">
                  <a:pos x="1946" y="634"/>
                </a:cxn>
                <a:cxn ang="0">
                  <a:pos x="1959" y="655"/>
                </a:cxn>
                <a:cxn ang="0">
                  <a:pos x="1981" y="690"/>
                </a:cxn>
                <a:cxn ang="0">
                  <a:pos x="2007" y="732"/>
                </a:cxn>
                <a:cxn ang="0">
                  <a:pos x="2033" y="775"/>
                </a:cxn>
                <a:cxn ang="0">
                  <a:pos x="2057" y="811"/>
                </a:cxn>
                <a:cxn ang="0">
                  <a:pos x="0" y="1255"/>
                </a:cxn>
                <a:cxn ang="0">
                  <a:pos x="1674" y="0"/>
                </a:cxn>
                <a:cxn ang="0">
                  <a:pos x="2057" y="412"/>
                </a:cxn>
                <a:cxn ang="0">
                  <a:pos x="1972" y="387"/>
                </a:cxn>
                <a:cxn ang="0">
                  <a:pos x="1935" y="373"/>
                </a:cxn>
                <a:cxn ang="0">
                  <a:pos x="1905" y="357"/>
                </a:cxn>
                <a:cxn ang="0">
                  <a:pos x="1862" y="329"/>
                </a:cxn>
                <a:cxn ang="0">
                  <a:pos x="1820" y="296"/>
                </a:cxn>
                <a:cxn ang="0">
                  <a:pos x="1764" y="236"/>
                </a:cxn>
                <a:cxn ang="0">
                  <a:pos x="1725" y="178"/>
                </a:cxn>
                <a:cxn ang="0">
                  <a:pos x="1708" y="150"/>
                </a:cxn>
                <a:cxn ang="0">
                  <a:pos x="1692" y="116"/>
                </a:cxn>
                <a:cxn ang="0">
                  <a:pos x="1683" y="87"/>
                </a:cxn>
                <a:cxn ang="0">
                  <a:pos x="1675" y="52"/>
                </a:cxn>
                <a:cxn ang="0">
                  <a:pos x="1674" y="0"/>
                </a:cxn>
              </a:cxnLst>
              <a:rect l="0" t="0" r="r" b="b"/>
              <a:pathLst>
                <a:path w="2057" h="1255">
                  <a:moveTo>
                    <a:pt x="0" y="0"/>
                  </a:moveTo>
                  <a:lnTo>
                    <a:pt x="1182" y="0"/>
                  </a:lnTo>
                  <a:lnTo>
                    <a:pt x="1185" y="57"/>
                  </a:lnTo>
                  <a:lnTo>
                    <a:pt x="1189" y="61"/>
                  </a:lnTo>
                  <a:lnTo>
                    <a:pt x="1187" y="62"/>
                  </a:lnTo>
                  <a:lnTo>
                    <a:pt x="1198" y="125"/>
                  </a:lnTo>
                  <a:lnTo>
                    <a:pt x="1199" y="124"/>
                  </a:lnTo>
                  <a:lnTo>
                    <a:pt x="1200" y="134"/>
                  </a:lnTo>
                  <a:lnTo>
                    <a:pt x="1203" y="147"/>
                  </a:lnTo>
                  <a:lnTo>
                    <a:pt x="1207" y="163"/>
                  </a:lnTo>
                  <a:lnTo>
                    <a:pt x="1212" y="178"/>
                  </a:lnTo>
                  <a:lnTo>
                    <a:pt x="1216" y="192"/>
                  </a:lnTo>
                  <a:lnTo>
                    <a:pt x="1219" y="202"/>
                  </a:lnTo>
                  <a:lnTo>
                    <a:pt x="1225" y="223"/>
                  </a:lnTo>
                  <a:lnTo>
                    <a:pt x="1232" y="241"/>
                  </a:lnTo>
                  <a:lnTo>
                    <a:pt x="1237" y="258"/>
                  </a:lnTo>
                  <a:lnTo>
                    <a:pt x="1245" y="278"/>
                  </a:lnTo>
                  <a:lnTo>
                    <a:pt x="1259" y="313"/>
                  </a:lnTo>
                  <a:lnTo>
                    <a:pt x="1275" y="347"/>
                  </a:lnTo>
                  <a:lnTo>
                    <a:pt x="1286" y="370"/>
                  </a:lnTo>
                  <a:lnTo>
                    <a:pt x="1298" y="390"/>
                  </a:lnTo>
                  <a:lnTo>
                    <a:pt x="1322" y="432"/>
                  </a:lnTo>
                  <a:lnTo>
                    <a:pt x="1336" y="451"/>
                  </a:lnTo>
                  <a:lnTo>
                    <a:pt x="1349" y="472"/>
                  </a:lnTo>
                  <a:lnTo>
                    <a:pt x="1362" y="492"/>
                  </a:lnTo>
                  <a:lnTo>
                    <a:pt x="1378" y="510"/>
                  </a:lnTo>
                  <a:lnTo>
                    <a:pt x="1394" y="527"/>
                  </a:lnTo>
                  <a:lnTo>
                    <a:pt x="1418" y="554"/>
                  </a:lnTo>
                  <a:lnTo>
                    <a:pt x="1467" y="603"/>
                  </a:lnTo>
                  <a:lnTo>
                    <a:pt x="1493" y="627"/>
                  </a:lnTo>
                  <a:lnTo>
                    <a:pt x="1511" y="644"/>
                  </a:lnTo>
                  <a:lnTo>
                    <a:pt x="1534" y="664"/>
                  </a:lnTo>
                  <a:lnTo>
                    <a:pt x="1559" y="683"/>
                  </a:lnTo>
                  <a:lnTo>
                    <a:pt x="1583" y="702"/>
                  </a:lnTo>
                  <a:lnTo>
                    <a:pt x="1605" y="716"/>
                  </a:lnTo>
                  <a:lnTo>
                    <a:pt x="1636" y="736"/>
                  </a:lnTo>
                  <a:lnTo>
                    <a:pt x="1699" y="770"/>
                  </a:lnTo>
                  <a:lnTo>
                    <a:pt x="1733" y="787"/>
                  </a:lnTo>
                  <a:lnTo>
                    <a:pt x="1766" y="802"/>
                  </a:lnTo>
                  <a:lnTo>
                    <a:pt x="1802" y="818"/>
                  </a:lnTo>
                  <a:lnTo>
                    <a:pt x="1840" y="832"/>
                  </a:lnTo>
                  <a:lnTo>
                    <a:pt x="1876" y="843"/>
                  </a:lnTo>
                  <a:lnTo>
                    <a:pt x="1908" y="852"/>
                  </a:lnTo>
                  <a:lnTo>
                    <a:pt x="1939" y="860"/>
                  </a:lnTo>
                  <a:lnTo>
                    <a:pt x="1970" y="869"/>
                  </a:lnTo>
                  <a:lnTo>
                    <a:pt x="2004" y="875"/>
                  </a:lnTo>
                  <a:lnTo>
                    <a:pt x="2041" y="879"/>
                  </a:lnTo>
                  <a:lnTo>
                    <a:pt x="2041" y="874"/>
                  </a:lnTo>
                  <a:lnTo>
                    <a:pt x="2040" y="870"/>
                  </a:lnTo>
                  <a:lnTo>
                    <a:pt x="2033" y="861"/>
                  </a:lnTo>
                  <a:lnTo>
                    <a:pt x="2025" y="847"/>
                  </a:lnTo>
                  <a:lnTo>
                    <a:pt x="2015" y="830"/>
                  </a:lnTo>
                  <a:lnTo>
                    <a:pt x="2002" y="810"/>
                  </a:lnTo>
                  <a:lnTo>
                    <a:pt x="1989" y="788"/>
                  </a:lnTo>
                  <a:lnTo>
                    <a:pt x="1973" y="764"/>
                  </a:lnTo>
                  <a:lnTo>
                    <a:pt x="1959" y="742"/>
                  </a:lnTo>
                  <a:lnTo>
                    <a:pt x="1943" y="719"/>
                  </a:lnTo>
                  <a:lnTo>
                    <a:pt x="1930" y="697"/>
                  </a:lnTo>
                  <a:lnTo>
                    <a:pt x="1917" y="677"/>
                  </a:lnTo>
                  <a:lnTo>
                    <a:pt x="1906" y="660"/>
                  </a:lnTo>
                  <a:lnTo>
                    <a:pt x="1899" y="646"/>
                  </a:lnTo>
                  <a:lnTo>
                    <a:pt x="1892" y="637"/>
                  </a:lnTo>
                  <a:lnTo>
                    <a:pt x="1891" y="633"/>
                  </a:lnTo>
                  <a:lnTo>
                    <a:pt x="1893" y="627"/>
                  </a:lnTo>
                  <a:lnTo>
                    <a:pt x="1900" y="618"/>
                  </a:lnTo>
                  <a:lnTo>
                    <a:pt x="1909" y="607"/>
                  </a:lnTo>
                  <a:lnTo>
                    <a:pt x="1922" y="591"/>
                  </a:lnTo>
                  <a:lnTo>
                    <a:pt x="1937" y="573"/>
                  </a:lnTo>
                  <a:lnTo>
                    <a:pt x="1953" y="553"/>
                  </a:lnTo>
                  <a:lnTo>
                    <a:pt x="1970" y="532"/>
                  </a:lnTo>
                  <a:lnTo>
                    <a:pt x="1989" y="511"/>
                  </a:lnTo>
                  <a:lnTo>
                    <a:pt x="2006" y="492"/>
                  </a:lnTo>
                  <a:lnTo>
                    <a:pt x="2021" y="472"/>
                  </a:lnTo>
                  <a:lnTo>
                    <a:pt x="2036" y="454"/>
                  </a:lnTo>
                  <a:lnTo>
                    <a:pt x="2047" y="438"/>
                  </a:lnTo>
                  <a:lnTo>
                    <a:pt x="2057" y="426"/>
                  </a:lnTo>
                  <a:lnTo>
                    <a:pt x="2057" y="479"/>
                  </a:lnTo>
                  <a:lnTo>
                    <a:pt x="2045" y="494"/>
                  </a:lnTo>
                  <a:lnTo>
                    <a:pt x="2016" y="533"/>
                  </a:lnTo>
                  <a:lnTo>
                    <a:pt x="2000" y="553"/>
                  </a:lnTo>
                  <a:lnTo>
                    <a:pt x="1986" y="573"/>
                  </a:lnTo>
                  <a:lnTo>
                    <a:pt x="1973" y="591"/>
                  </a:lnTo>
                  <a:lnTo>
                    <a:pt x="1961" y="607"/>
                  </a:lnTo>
                  <a:lnTo>
                    <a:pt x="1952" y="620"/>
                  </a:lnTo>
                  <a:lnTo>
                    <a:pt x="1944" y="631"/>
                  </a:lnTo>
                  <a:lnTo>
                    <a:pt x="1946" y="634"/>
                  </a:lnTo>
                  <a:lnTo>
                    <a:pt x="1951" y="643"/>
                  </a:lnTo>
                  <a:lnTo>
                    <a:pt x="1959" y="655"/>
                  </a:lnTo>
                  <a:lnTo>
                    <a:pt x="1969" y="672"/>
                  </a:lnTo>
                  <a:lnTo>
                    <a:pt x="1981" y="690"/>
                  </a:lnTo>
                  <a:lnTo>
                    <a:pt x="1993" y="711"/>
                  </a:lnTo>
                  <a:lnTo>
                    <a:pt x="2007" y="732"/>
                  </a:lnTo>
                  <a:lnTo>
                    <a:pt x="2020" y="754"/>
                  </a:lnTo>
                  <a:lnTo>
                    <a:pt x="2033" y="775"/>
                  </a:lnTo>
                  <a:lnTo>
                    <a:pt x="2046" y="794"/>
                  </a:lnTo>
                  <a:lnTo>
                    <a:pt x="2057" y="811"/>
                  </a:lnTo>
                  <a:lnTo>
                    <a:pt x="2057" y="1255"/>
                  </a:lnTo>
                  <a:lnTo>
                    <a:pt x="0" y="1255"/>
                  </a:lnTo>
                  <a:lnTo>
                    <a:pt x="0" y="0"/>
                  </a:lnTo>
                  <a:close/>
                  <a:moveTo>
                    <a:pt x="1674" y="0"/>
                  </a:moveTo>
                  <a:lnTo>
                    <a:pt x="2057" y="0"/>
                  </a:lnTo>
                  <a:lnTo>
                    <a:pt x="2057" y="412"/>
                  </a:lnTo>
                  <a:lnTo>
                    <a:pt x="2023" y="403"/>
                  </a:lnTo>
                  <a:lnTo>
                    <a:pt x="1972" y="387"/>
                  </a:lnTo>
                  <a:lnTo>
                    <a:pt x="1953" y="381"/>
                  </a:lnTo>
                  <a:lnTo>
                    <a:pt x="1935" y="373"/>
                  </a:lnTo>
                  <a:lnTo>
                    <a:pt x="1921" y="365"/>
                  </a:lnTo>
                  <a:lnTo>
                    <a:pt x="1905" y="357"/>
                  </a:lnTo>
                  <a:lnTo>
                    <a:pt x="1891" y="349"/>
                  </a:lnTo>
                  <a:lnTo>
                    <a:pt x="1862" y="329"/>
                  </a:lnTo>
                  <a:lnTo>
                    <a:pt x="1849" y="319"/>
                  </a:lnTo>
                  <a:lnTo>
                    <a:pt x="1820" y="296"/>
                  </a:lnTo>
                  <a:lnTo>
                    <a:pt x="1809" y="285"/>
                  </a:lnTo>
                  <a:lnTo>
                    <a:pt x="1764" y="236"/>
                  </a:lnTo>
                  <a:lnTo>
                    <a:pt x="1743" y="208"/>
                  </a:lnTo>
                  <a:lnTo>
                    <a:pt x="1725" y="178"/>
                  </a:lnTo>
                  <a:lnTo>
                    <a:pt x="1716" y="163"/>
                  </a:lnTo>
                  <a:lnTo>
                    <a:pt x="1708" y="150"/>
                  </a:lnTo>
                  <a:lnTo>
                    <a:pt x="1700" y="135"/>
                  </a:lnTo>
                  <a:lnTo>
                    <a:pt x="1692" y="116"/>
                  </a:lnTo>
                  <a:lnTo>
                    <a:pt x="1689" y="104"/>
                  </a:lnTo>
                  <a:lnTo>
                    <a:pt x="1683" y="87"/>
                  </a:lnTo>
                  <a:lnTo>
                    <a:pt x="1679" y="69"/>
                  </a:lnTo>
                  <a:lnTo>
                    <a:pt x="1675" y="52"/>
                  </a:lnTo>
                  <a:lnTo>
                    <a:pt x="1674" y="39"/>
                  </a:lnTo>
                  <a:lnTo>
                    <a:pt x="1674" y="0"/>
                  </a:lnTo>
                  <a:close/>
                </a:path>
              </a:pathLst>
            </a:cu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2"/>
                </a:solidFill>
              </a:endParaRPr>
            </a:p>
          </p:txBody>
        </p:sp>
        <p:sp>
          <p:nvSpPr>
            <p:cNvPr id="17" name="TextBox 16"/>
            <p:cNvSpPr txBox="1"/>
            <p:nvPr/>
          </p:nvSpPr>
          <p:spPr>
            <a:xfrm>
              <a:off x="762610" y="5111870"/>
              <a:ext cx="1810814" cy="1190069"/>
            </a:xfrm>
            <a:prstGeom prst="rect">
              <a:avLst/>
            </a:prstGeom>
            <a:noFill/>
            <a:ln>
              <a:noFill/>
            </a:ln>
            <a:effectLst/>
          </p:spPr>
          <p:txBody>
            <a:bodyPr wrap="square" rtlCol="0">
              <a:spAutoFit/>
            </a:bodyPr>
            <a:lstStyle/>
            <a:p>
              <a:r>
                <a:rPr lang="en-US" sz="1600" b="1" dirty="0">
                  <a:solidFill>
                    <a:schemeClr val="tx2"/>
                  </a:solidFill>
                  <a:latin typeface="+mn-lt"/>
                </a:rPr>
                <a:t>Heading</a:t>
              </a:r>
            </a:p>
            <a:p>
              <a:r>
                <a:rPr lang="en-US" sz="1200" dirty="0">
                  <a:solidFill>
                    <a:schemeClr val="tx2"/>
                  </a:solidFill>
                  <a:latin typeface="+mn-lt"/>
                </a:rPr>
                <a:t>Lorem ipsum dolor sit amet, consectetur adipiscing elit.</a:t>
              </a:r>
            </a:p>
          </p:txBody>
        </p:sp>
        <p:sp>
          <p:nvSpPr>
            <p:cNvPr id="18" name="TextBox 17"/>
            <p:cNvSpPr txBox="1"/>
            <p:nvPr/>
          </p:nvSpPr>
          <p:spPr>
            <a:xfrm>
              <a:off x="6635808" y="5111870"/>
              <a:ext cx="1810814" cy="1190069"/>
            </a:xfrm>
            <a:prstGeom prst="rect">
              <a:avLst/>
            </a:prstGeom>
            <a:noFill/>
            <a:ln>
              <a:noFill/>
            </a:ln>
            <a:effectLst/>
          </p:spPr>
          <p:txBody>
            <a:bodyPr wrap="square" rtlCol="0">
              <a:spAutoFit/>
            </a:bodyPr>
            <a:lstStyle/>
            <a:p>
              <a:pPr algn="r"/>
              <a:r>
                <a:rPr lang="en-US" sz="1600" b="1" dirty="0">
                  <a:solidFill>
                    <a:schemeClr val="tx2"/>
                  </a:solidFill>
                  <a:latin typeface="+mn-lt"/>
                </a:rPr>
                <a:t>Heading</a:t>
              </a:r>
            </a:p>
            <a:p>
              <a:pPr algn="r"/>
              <a:r>
                <a:rPr lang="en-US" sz="1200" dirty="0">
                  <a:solidFill>
                    <a:schemeClr val="tx2"/>
                  </a:solidFill>
                  <a:latin typeface="+mn-lt"/>
                </a:rPr>
                <a:t>Lorem ipsum dolor sit amet, consectetur adipiscing elit.</a:t>
              </a:r>
            </a:p>
          </p:txBody>
        </p:sp>
      </p:grpSp>
    </p:spTree>
    <p:extLst>
      <p:ext uri="{BB962C8B-B14F-4D97-AF65-F5344CB8AC3E}">
        <p14:creationId xmlns:p14="http://schemas.microsoft.com/office/powerpoint/2010/main" val="327178314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1543" y="1052261"/>
            <a:ext cx="8113485" cy="3539796"/>
            <a:chOff x="551542" y="1403015"/>
            <a:chExt cx="8113485" cy="4719728"/>
          </a:xfrm>
        </p:grpSpPr>
        <p:sp>
          <p:nvSpPr>
            <p:cNvPr id="9" name="Content Placeholder 17"/>
            <p:cNvSpPr txBox="1">
              <a:spLocks/>
            </p:cNvSpPr>
            <p:nvPr/>
          </p:nvSpPr>
          <p:spPr bwMode="auto">
            <a:xfrm>
              <a:off x="551543" y="2056664"/>
              <a:ext cx="1914653" cy="14321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a:spcBef>
                  <a:spcPts val="300"/>
                </a:spcBef>
                <a:spcAft>
                  <a:spcPts val="300"/>
                </a:spcAft>
              </a:pPr>
              <a:r>
                <a:rPr lang="en-US" sz="1200" dirty="0">
                  <a:solidFill>
                    <a:srgbClr val="444444"/>
                  </a:solidFill>
                  <a:latin typeface="+mn-lt"/>
                  <a:cs typeface="Arial" pitchFamily="34" charset="0"/>
                </a:rPr>
                <a:t>Lorem ipsum dolor sit amet, consectetur adipiscing elit</a:t>
              </a:r>
            </a:p>
            <a:p>
              <a:pPr>
                <a:spcBef>
                  <a:spcPts val="300"/>
                </a:spcBef>
                <a:spcAft>
                  <a:spcPts val="300"/>
                </a:spcAft>
              </a:pPr>
              <a:r>
                <a:rPr lang="en-US" sz="1200" dirty="0">
                  <a:solidFill>
                    <a:srgbClr val="444444"/>
                  </a:solidFill>
                  <a:latin typeface="+mn-lt"/>
                  <a:cs typeface="Arial" pitchFamily="34" charset="0"/>
                </a:rPr>
                <a:t>Lorem ipsum dolor sit amet, consectetur adipiscing elit.</a:t>
              </a:r>
            </a:p>
          </p:txBody>
        </p:sp>
        <p:sp>
          <p:nvSpPr>
            <p:cNvPr id="8" name="Chevron 7"/>
            <p:cNvSpPr/>
            <p:nvPr/>
          </p:nvSpPr>
          <p:spPr>
            <a:xfrm>
              <a:off x="551542" y="1403015"/>
              <a:ext cx="2119223" cy="583321"/>
            </a:xfrm>
            <a:prstGeom prst="chevron">
              <a:avLst>
                <a:gd name="adj" fmla="val 34324"/>
              </a:avLst>
            </a:prstGeom>
            <a:solidFill>
              <a:schemeClr val="accent1"/>
            </a:solidFill>
            <a:ln w="19050">
              <a:solidFill>
                <a:schemeClr val="accent1"/>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16" name="Content Placeholder 17"/>
            <p:cNvSpPr txBox="1">
              <a:spLocks/>
            </p:cNvSpPr>
            <p:nvPr/>
          </p:nvSpPr>
          <p:spPr bwMode="auto">
            <a:xfrm>
              <a:off x="2549631" y="2056664"/>
              <a:ext cx="1914653" cy="15799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p:txBody>
        </p:sp>
        <p:sp>
          <p:nvSpPr>
            <p:cNvPr id="17" name="Chevron 16"/>
            <p:cNvSpPr/>
            <p:nvPr/>
          </p:nvSpPr>
          <p:spPr>
            <a:xfrm>
              <a:off x="2549630" y="1403015"/>
              <a:ext cx="2119223" cy="583321"/>
            </a:xfrm>
            <a:prstGeom prst="chevron">
              <a:avLst>
                <a:gd name="adj" fmla="val 34324"/>
              </a:avLst>
            </a:prstGeom>
            <a:solidFill>
              <a:schemeClr val="accent2"/>
            </a:solidFill>
            <a:ln w="19050">
              <a:solidFill>
                <a:schemeClr val="accent2"/>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20" name="Chevron 19"/>
            <p:cNvSpPr/>
            <p:nvPr/>
          </p:nvSpPr>
          <p:spPr>
            <a:xfrm>
              <a:off x="4547718" y="1403015"/>
              <a:ext cx="2119223" cy="583321"/>
            </a:xfrm>
            <a:prstGeom prst="chevron">
              <a:avLst>
                <a:gd name="adj" fmla="val 34324"/>
              </a:avLst>
            </a:prstGeom>
            <a:solidFill>
              <a:schemeClr val="accent1"/>
            </a:solidFill>
            <a:ln w="19050">
              <a:solidFill>
                <a:schemeClr val="accent1"/>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23" name="Chevron 22"/>
            <p:cNvSpPr/>
            <p:nvPr/>
          </p:nvSpPr>
          <p:spPr>
            <a:xfrm>
              <a:off x="6545804" y="1403015"/>
              <a:ext cx="2119223" cy="583321"/>
            </a:xfrm>
            <a:prstGeom prst="chevron">
              <a:avLst>
                <a:gd name="adj" fmla="val 34324"/>
              </a:avLst>
            </a:prstGeom>
            <a:solidFill>
              <a:schemeClr val="accent2"/>
            </a:solidFill>
            <a:ln w="19050">
              <a:solidFill>
                <a:schemeClr val="accent2"/>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25" name="Pentagon 24"/>
            <p:cNvSpPr/>
            <p:nvPr/>
          </p:nvSpPr>
          <p:spPr>
            <a:xfrm>
              <a:off x="551542" y="3894745"/>
              <a:ext cx="2119223" cy="583321"/>
            </a:xfrm>
            <a:prstGeom prst="homePlate">
              <a:avLst>
                <a:gd name="adj" fmla="val 35195"/>
              </a:avLst>
            </a:prstGeom>
            <a:solidFill>
              <a:schemeClr val="accent1"/>
            </a:solidFill>
            <a:ln w="19050">
              <a:solidFill>
                <a:schemeClr val="accent1"/>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27" name="Chevron 26"/>
            <p:cNvSpPr/>
            <p:nvPr/>
          </p:nvSpPr>
          <p:spPr>
            <a:xfrm>
              <a:off x="2549630" y="3894745"/>
              <a:ext cx="2119223" cy="583321"/>
            </a:xfrm>
            <a:prstGeom prst="chevron">
              <a:avLst>
                <a:gd name="adj" fmla="val 34324"/>
              </a:avLst>
            </a:prstGeom>
            <a:solidFill>
              <a:schemeClr val="accent2"/>
            </a:solidFill>
            <a:ln w="19050">
              <a:solidFill>
                <a:schemeClr val="accent2"/>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29" name="Chevron 28"/>
            <p:cNvSpPr/>
            <p:nvPr/>
          </p:nvSpPr>
          <p:spPr>
            <a:xfrm>
              <a:off x="4547718" y="3894745"/>
              <a:ext cx="2119223" cy="583321"/>
            </a:xfrm>
            <a:prstGeom prst="chevron">
              <a:avLst>
                <a:gd name="adj" fmla="val 34324"/>
              </a:avLst>
            </a:prstGeom>
            <a:solidFill>
              <a:schemeClr val="accent1"/>
            </a:solidFill>
            <a:ln w="19050">
              <a:solidFill>
                <a:schemeClr val="accent1"/>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31" name="Chevron 30"/>
            <p:cNvSpPr/>
            <p:nvPr/>
          </p:nvSpPr>
          <p:spPr>
            <a:xfrm>
              <a:off x="6545804" y="3894745"/>
              <a:ext cx="2119223" cy="583321"/>
            </a:xfrm>
            <a:prstGeom prst="chevron">
              <a:avLst>
                <a:gd name="adj" fmla="val 34324"/>
              </a:avLst>
            </a:prstGeom>
            <a:solidFill>
              <a:schemeClr val="accent2"/>
            </a:solidFill>
            <a:ln w="19050">
              <a:solidFill>
                <a:schemeClr val="accent2"/>
              </a:solidFill>
            </a:ln>
            <a:effectLst/>
          </p:spPr>
          <p:txBody>
            <a:bodyPr wrap="square" lIns="45720" rIns="45720" rtlCol="0" anchor="ctr">
              <a:noAutofit/>
            </a:bodyPr>
            <a:lstStyle/>
            <a:p>
              <a:pPr>
                <a:spcBef>
                  <a:spcPts val="0"/>
                </a:spcBef>
                <a:spcAft>
                  <a:spcPts val="0"/>
                </a:spcAft>
              </a:pPr>
              <a:r>
                <a:rPr lang="en-US" sz="1600" b="1" kern="1200" dirty="0">
                  <a:solidFill>
                    <a:schemeClr val="tx2"/>
                  </a:solidFill>
                  <a:latin typeface="+mn-lt"/>
                  <a:ea typeface="+mn-ea"/>
                  <a:cs typeface="+mn-cs"/>
                </a:rPr>
                <a:t>Heading </a:t>
              </a:r>
            </a:p>
          </p:txBody>
        </p:sp>
        <p:sp>
          <p:nvSpPr>
            <p:cNvPr id="32" name="Content Placeholder 17"/>
            <p:cNvSpPr txBox="1">
              <a:spLocks/>
            </p:cNvSpPr>
            <p:nvPr/>
          </p:nvSpPr>
          <p:spPr bwMode="auto">
            <a:xfrm>
              <a:off x="4547717" y="2056664"/>
              <a:ext cx="1914653" cy="14321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a:spcBef>
                  <a:spcPts val="300"/>
                </a:spcBef>
                <a:spcAft>
                  <a:spcPts val="300"/>
                </a:spcAft>
              </a:pPr>
              <a:r>
                <a:rPr lang="en-US" sz="1200" dirty="0">
                  <a:solidFill>
                    <a:srgbClr val="444444"/>
                  </a:solidFill>
                  <a:latin typeface="+mn-lt"/>
                  <a:cs typeface="Arial" pitchFamily="34" charset="0"/>
                </a:rPr>
                <a:t>Lorem ipsum dolor sit amet, consectetur adipiscing elit</a:t>
              </a:r>
            </a:p>
            <a:p>
              <a:pPr>
                <a:spcBef>
                  <a:spcPts val="300"/>
                </a:spcBef>
                <a:spcAft>
                  <a:spcPts val="300"/>
                </a:spcAft>
              </a:pPr>
              <a:r>
                <a:rPr lang="en-US" sz="1200" dirty="0">
                  <a:solidFill>
                    <a:srgbClr val="444444"/>
                  </a:solidFill>
                  <a:latin typeface="+mn-lt"/>
                  <a:cs typeface="Arial" pitchFamily="34" charset="0"/>
                </a:rPr>
                <a:t>Lorem ipsum dolor sit amet, consectetur adipiscing elit.</a:t>
              </a:r>
            </a:p>
          </p:txBody>
        </p:sp>
        <p:sp>
          <p:nvSpPr>
            <p:cNvPr id="33" name="Content Placeholder 17"/>
            <p:cNvSpPr txBox="1">
              <a:spLocks/>
            </p:cNvSpPr>
            <p:nvPr/>
          </p:nvSpPr>
          <p:spPr bwMode="auto">
            <a:xfrm>
              <a:off x="6545805" y="2056664"/>
              <a:ext cx="1914653" cy="15799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p:txBody>
        </p:sp>
        <p:sp>
          <p:nvSpPr>
            <p:cNvPr id="34" name="Content Placeholder 17"/>
            <p:cNvSpPr txBox="1">
              <a:spLocks/>
            </p:cNvSpPr>
            <p:nvPr/>
          </p:nvSpPr>
          <p:spPr bwMode="auto">
            <a:xfrm>
              <a:off x="551543" y="4542823"/>
              <a:ext cx="1914653" cy="14321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a:spcBef>
                  <a:spcPts val="300"/>
                </a:spcBef>
                <a:spcAft>
                  <a:spcPts val="300"/>
                </a:spcAft>
              </a:pPr>
              <a:r>
                <a:rPr lang="en-US" sz="1200" dirty="0">
                  <a:solidFill>
                    <a:srgbClr val="444444"/>
                  </a:solidFill>
                  <a:latin typeface="+mn-lt"/>
                  <a:cs typeface="Arial" pitchFamily="34" charset="0"/>
                </a:rPr>
                <a:t>Lorem ipsum dolor sit amet, consectetur adipiscing elit</a:t>
              </a:r>
            </a:p>
            <a:p>
              <a:pPr>
                <a:spcBef>
                  <a:spcPts val="300"/>
                </a:spcBef>
                <a:spcAft>
                  <a:spcPts val="300"/>
                </a:spcAft>
              </a:pPr>
              <a:r>
                <a:rPr lang="en-US" sz="1200" dirty="0">
                  <a:solidFill>
                    <a:srgbClr val="444444"/>
                  </a:solidFill>
                  <a:latin typeface="+mn-lt"/>
                  <a:cs typeface="Arial" pitchFamily="34" charset="0"/>
                </a:rPr>
                <a:t>Lorem ipsum dolor sit amet, consectetur adipiscing elit.</a:t>
              </a:r>
            </a:p>
          </p:txBody>
        </p:sp>
        <p:sp>
          <p:nvSpPr>
            <p:cNvPr id="35" name="Content Placeholder 17"/>
            <p:cNvSpPr txBox="1">
              <a:spLocks/>
            </p:cNvSpPr>
            <p:nvPr/>
          </p:nvSpPr>
          <p:spPr bwMode="auto">
            <a:xfrm>
              <a:off x="2549631" y="4542823"/>
              <a:ext cx="1914653" cy="15799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p:txBody>
        </p:sp>
        <p:sp>
          <p:nvSpPr>
            <p:cNvPr id="36" name="Content Placeholder 17"/>
            <p:cNvSpPr txBox="1">
              <a:spLocks/>
            </p:cNvSpPr>
            <p:nvPr/>
          </p:nvSpPr>
          <p:spPr bwMode="auto">
            <a:xfrm>
              <a:off x="4547717" y="4542823"/>
              <a:ext cx="1914653" cy="14321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a:spcBef>
                  <a:spcPts val="300"/>
                </a:spcBef>
                <a:spcAft>
                  <a:spcPts val="300"/>
                </a:spcAft>
              </a:pPr>
              <a:r>
                <a:rPr lang="en-US" sz="1200" dirty="0">
                  <a:solidFill>
                    <a:srgbClr val="444444"/>
                  </a:solidFill>
                  <a:latin typeface="+mn-lt"/>
                  <a:cs typeface="Arial" pitchFamily="34" charset="0"/>
                </a:rPr>
                <a:t>Lorem ipsum dolor sit amet, consectetur adipiscing elit</a:t>
              </a:r>
            </a:p>
            <a:p>
              <a:pPr>
                <a:spcBef>
                  <a:spcPts val="300"/>
                </a:spcBef>
                <a:spcAft>
                  <a:spcPts val="300"/>
                </a:spcAft>
              </a:pPr>
              <a:r>
                <a:rPr lang="en-US" sz="1200" dirty="0">
                  <a:solidFill>
                    <a:srgbClr val="444444"/>
                  </a:solidFill>
                  <a:latin typeface="+mn-lt"/>
                  <a:cs typeface="Arial" pitchFamily="34" charset="0"/>
                </a:rPr>
                <a:t>Lorem ipsum dolor sit amet, consectetur adipiscing elit.</a:t>
              </a:r>
            </a:p>
          </p:txBody>
        </p:sp>
        <p:sp>
          <p:nvSpPr>
            <p:cNvPr id="37" name="Content Placeholder 17"/>
            <p:cNvSpPr txBox="1">
              <a:spLocks/>
            </p:cNvSpPr>
            <p:nvPr/>
          </p:nvSpPr>
          <p:spPr bwMode="auto">
            <a:xfrm>
              <a:off x="6545805" y="4542823"/>
              <a:ext cx="1914653" cy="15799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solidFill>
                    <a:srgbClr val="AAAAAA"/>
                  </a:solidFill>
                  <a:latin typeface="+mn-lt"/>
                </a:rPr>
                <a:t>Lorem ipsum dolor sit amet, consectetur adipiscing elit.</a:t>
              </a:r>
            </a:p>
          </p:txBody>
        </p:sp>
      </p:grpSp>
    </p:spTree>
    <p:extLst>
      <p:ext uri="{BB962C8B-B14F-4D97-AF65-F5344CB8AC3E}">
        <p14:creationId xmlns:p14="http://schemas.microsoft.com/office/powerpoint/2010/main" val="1296030668"/>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380690" y="2215516"/>
            <a:ext cx="8413542" cy="1293494"/>
            <a:chOff x="2220913" y="3287713"/>
            <a:chExt cx="5157787" cy="1057275"/>
          </a:xfrm>
        </p:grpSpPr>
        <p:sp>
          <p:nvSpPr>
            <p:cNvPr id="9" name="AutoShape 3"/>
            <p:cNvSpPr>
              <a:spLocks noChangeArrowheads="1"/>
            </p:cNvSpPr>
            <p:nvPr/>
          </p:nvSpPr>
          <p:spPr bwMode="auto">
            <a:xfrm rot="16200000">
              <a:off x="4449762" y="1546226"/>
              <a:ext cx="1057275" cy="4540250"/>
            </a:xfrm>
            <a:custGeom>
              <a:avLst/>
              <a:gdLst>
                <a:gd name="G0" fmla="+- 6101 0 0"/>
                <a:gd name="G1" fmla="+- 21600 0 6101"/>
                <a:gd name="G2" fmla="*/ 6101 1 2"/>
                <a:gd name="G3" fmla="+- 21600 0 G2"/>
                <a:gd name="G4" fmla="+/ 6101 21600 2"/>
                <a:gd name="G5" fmla="+/ G1 0 2"/>
                <a:gd name="G6" fmla="*/ 21600 21600 6101"/>
                <a:gd name="G7" fmla="*/ G6 1 2"/>
                <a:gd name="G8" fmla="+- 21600 0 G7"/>
                <a:gd name="G9" fmla="*/ 21600 1 2"/>
                <a:gd name="G10" fmla="+- 6101 0 G9"/>
                <a:gd name="G11" fmla="?: G10 G8 0"/>
                <a:gd name="G12" fmla="?: G10 G7 21600"/>
                <a:gd name="T0" fmla="*/ 18549 w 21600"/>
                <a:gd name="T1" fmla="*/ 10800 h 21600"/>
                <a:gd name="T2" fmla="*/ 10800 w 21600"/>
                <a:gd name="T3" fmla="*/ 21600 h 21600"/>
                <a:gd name="T4" fmla="*/ 3051 w 21600"/>
                <a:gd name="T5" fmla="*/ 10800 h 21600"/>
                <a:gd name="T6" fmla="*/ 10800 w 21600"/>
                <a:gd name="T7" fmla="*/ 0 h 21600"/>
                <a:gd name="T8" fmla="*/ 4851 w 21600"/>
                <a:gd name="T9" fmla="*/ 4851 h 21600"/>
                <a:gd name="T10" fmla="*/ 16749 w 21600"/>
                <a:gd name="T11" fmla="*/ 16749 h 21600"/>
              </a:gdLst>
              <a:ahLst/>
              <a:cxnLst>
                <a:cxn ang="0">
                  <a:pos x="T0" y="T1"/>
                </a:cxn>
                <a:cxn ang="0">
                  <a:pos x="T2" y="T3"/>
                </a:cxn>
                <a:cxn ang="0">
                  <a:pos x="T4" y="T5"/>
                </a:cxn>
                <a:cxn ang="0">
                  <a:pos x="T6" y="T7"/>
                </a:cxn>
              </a:cxnLst>
              <a:rect l="T8" t="T9" r="T10" b="T11"/>
              <a:pathLst>
                <a:path w="21600" h="21600">
                  <a:moveTo>
                    <a:pt x="0" y="0"/>
                  </a:moveTo>
                  <a:lnTo>
                    <a:pt x="6101" y="21600"/>
                  </a:lnTo>
                  <a:lnTo>
                    <a:pt x="15499" y="21600"/>
                  </a:lnTo>
                  <a:lnTo>
                    <a:pt x="21600" y="0"/>
                  </a:lnTo>
                  <a:close/>
                </a:path>
              </a:pathLst>
            </a:custGeom>
            <a:solidFill>
              <a:schemeClr val="tx2">
                <a:lumMod val="85000"/>
              </a:schemeClr>
            </a:solidFill>
            <a:ln w="63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sz="1200">
                <a:solidFill>
                  <a:schemeClr val="tx2"/>
                </a:solidFill>
                <a:latin typeface="+mn-lt"/>
              </a:endParaRPr>
            </a:p>
          </p:txBody>
        </p:sp>
        <p:sp>
          <p:nvSpPr>
            <p:cNvPr id="10" name="Oval 4"/>
            <p:cNvSpPr>
              <a:spLocks noChangeArrowheads="1"/>
            </p:cNvSpPr>
            <p:nvPr/>
          </p:nvSpPr>
          <p:spPr bwMode="auto">
            <a:xfrm>
              <a:off x="2220913" y="3289300"/>
              <a:ext cx="973137" cy="1055688"/>
            </a:xfrm>
            <a:prstGeom prst="ellipse">
              <a:avLst/>
            </a:prstGeom>
            <a:solidFill>
              <a:schemeClr val="accent1"/>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r>
                <a:rPr lang="en-GB" sz="1800" dirty="0">
                  <a:solidFill>
                    <a:schemeClr val="tx2"/>
                  </a:solidFill>
                  <a:latin typeface="+mn-lt"/>
                </a:rPr>
                <a:t>Lorem</a:t>
              </a:r>
            </a:p>
            <a:p>
              <a:r>
                <a:rPr lang="en-GB" sz="1800" dirty="0">
                  <a:solidFill>
                    <a:schemeClr val="tx2"/>
                  </a:solidFill>
                  <a:latin typeface="+mn-lt"/>
                </a:rPr>
                <a:t>ipsum</a:t>
              </a:r>
            </a:p>
          </p:txBody>
        </p:sp>
        <p:sp>
          <p:nvSpPr>
            <p:cNvPr id="11" name="Oval 5"/>
            <p:cNvSpPr>
              <a:spLocks noChangeArrowheads="1"/>
            </p:cNvSpPr>
            <p:nvPr/>
          </p:nvSpPr>
          <p:spPr bwMode="auto">
            <a:xfrm>
              <a:off x="3622675" y="3373438"/>
              <a:ext cx="817563" cy="885825"/>
            </a:xfrm>
            <a:prstGeom prst="ellipse">
              <a:avLst/>
            </a:prstGeom>
            <a:solidFill>
              <a:schemeClr val="accent1"/>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r>
                <a:rPr lang="en-GB" sz="1600" dirty="0">
                  <a:solidFill>
                    <a:schemeClr val="tx2"/>
                  </a:solidFill>
                  <a:latin typeface="+mn-lt"/>
                </a:rPr>
                <a:t>Lorem</a:t>
              </a:r>
            </a:p>
            <a:p>
              <a:r>
                <a:rPr lang="en-GB" sz="1600" dirty="0">
                  <a:solidFill>
                    <a:schemeClr val="tx2"/>
                  </a:solidFill>
                  <a:latin typeface="+mn-lt"/>
                </a:rPr>
                <a:t>ipsum</a:t>
              </a:r>
            </a:p>
          </p:txBody>
        </p:sp>
        <p:sp>
          <p:nvSpPr>
            <p:cNvPr id="12" name="Oval 6"/>
            <p:cNvSpPr>
              <a:spLocks noChangeArrowheads="1"/>
            </p:cNvSpPr>
            <p:nvPr/>
          </p:nvSpPr>
          <p:spPr bwMode="auto">
            <a:xfrm>
              <a:off x="4867275" y="3448050"/>
              <a:ext cx="681038" cy="736600"/>
            </a:xfrm>
            <a:prstGeom prst="ellipse">
              <a:avLst/>
            </a:prstGeom>
            <a:solidFill>
              <a:schemeClr val="accent1"/>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r>
                <a:rPr lang="en-GB" sz="1400" dirty="0">
                  <a:solidFill>
                    <a:schemeClr val="tx2"/>
                  </a:solidFill>
                  <a:latin typeface="+mn-lt"/>
                </a:rPr>
                <a:t>Lorem</a:t>
              </a:r>
            </a:p>
            <a:p>
              <a:r>
                <a:rPr lang="en-GB" sz="1400" dirty="0">
                  <a:solidFill>
                    <a:schemeClr val="tx2"/>
                  </a:solidFill>
                  <a:latin typeface="+mn-lt"/>
                </a:rPr>
                <a:t>ipsum</a:t>
              </a:r>
            </a:p>
          </p:txBody>
        </p:sp>
        <p:sp>
          <p:nvSpPr>
            <p:cNvPr id="13" name="Oval 7"/>
            <p:cNvSpPr>
              <a:spLocks noChangeArrowheads="1"/>
            </p:cNvSpPr>
            <p:nvPr/>
          </p:nvSpPr>
          <p:spPr bwMode="auto">
            <a:xfrm>
              <a:off x="5975350" y="3522663"/>
              <a:ext cx="539750" cy="584200"/>
            </a:xfrm>
            <a:prstGeom prst="ellipse">
              <a:avLst/>
            </a:prstGeom>
            <a:solidFill>
              <a:schemeClr val="accent1"/>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r>
                <a:rPr lang="en-GB" sz="1200" dirty="0">
                  <a:solidFill>
                    <a:schemeClr val="tx2"/>
                  </a:solidFill>
                  <a:latin typeface="+mn-lt"/>
                </a:rPr>
                <a:t>Lorem</a:t>
              </a:r>
            </a:p>
            <a:p>
              <a:r>
                <a:rPr lang="en-GB" sz="1200" dirty="0">
                  <a:solidFill>
                    <a:schemeClr val="tx2"/>
                  </a:solidFill>
                  <a:latin typeface="+mn-lt"/>
                </a:rPr>
                <a:t>ipsum</a:t>
              </a:r>
            </a:p>
          </p:txBody>
        </p:sp>
        <p:sp>
          <p:nvSpPr>
            <p:cNvPr id="14" name="Oval 8"/>
            <p:cNvSpPr>
              <a:spLocks noChangeArrowheads="1"/>
            </p:cNvSpPr>
            <p:nvPr/>
          </p:nvSpPr>
          <p:spPr bwMode="auto">
            <a:xfrm>
              <a:off x="6943725" y="3581400"/>
              <a:ext cx="434975" cy="469900"/>
            </a:xfrm>
            <a:prstGeom prst="ellipse">
              <a:avLst/>
            </a:prstGeom>
            <a:solidFill>
              <a:schemeClr val="accent1"/>
            </a:solidFill>
            <a:ln w="63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r>
                <a:rPr lang="en-GB" sz="1100" dirty="0">
                  <a:solidFill>
                    <a:schemeClr val="tx2"/>
                  </a:solidFill>
                  <a:latin typeface="+mn-lt"/>
                </a:rPr>
                <a:t>Lorem</a:t>
              </a:r>
            </a:p>
            <a:p>
              <a:r>
                <a:rPr lang="en-GB" sz="1100" dirty="0">
                  <a:solidFill>
                    <a:schemeClr val="tx2"/>
                  </a:solidFill>
                  <a:latin typeface="+mn-lt"/>
                </a:rPr>
                <a:t>ipsum</a:t>
              </a:r>
            </a:p>
          </p:txBody>
        </p:sp>
      </p:grpSp>
      <p:sp>
        <p:nvSpPr>
          <p:cNvPr id="15" name="Content Placeholder 17"/>
          <p:cNvSpPr txBox="1">
            <a:spLocks/>
          </p:cNvSpPr>
          <p:nvPr/>
        </p:nvSpPr>
        <p:spPr bwMode="auto">
          <a:xfrm>
            <a:off x="246006" y="3343557"/>
            <a:ext cx="1311771" cy="15542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p:txBody>
      </p:sp>
      <p:sp>
        <p:nvSpPr>
          <p:cNvPr id="16" name="Content Placeholder 17"/>
          <p:cNvSpPr txBox="1">
            <a:spLocks/>
          </p:cNvSpPr>
          <p:nvPr/>
        </p:nvSpPr>
        <p:spPr bwMode="auto">
          <a:xfrm>
            <a:off x="1713249" y="3343557"/>
            <a:ext cx="1311771" cy="15542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p:txBody>
      </p:sp>
      <p:sp>
        <p:nvSpPr>
          <p:cNvPr id="17" name="Content Placeholder 17"/>
          <p:cNvSpPr txBox="1">
            <a:spLocks/>
          </p:cNvSpPr>
          <p:nvPr/>
        </p:nvSpPr>
        <p:spPr bwMode="auto">
          <a:xfrm>
            <a:off x="3329941" y="3343557"/>
            <a:ext cx="1311771" cy="15542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p:txBody>
      </p:sp>
      <p:sp>
        <p:nvSpPr>
          <p:cNvPr id="18" name="Content Placeholder 17"/>
          <p:cNvSpPr txBox="1">
            <a:spLocks/>
          </p:cNvSpPr>
          <p:nvPr/>
        </p:nvSpPr>
        <p:spPr bwMode="auto">
          <a:xfrm>
            <a:off x="5174000" y="1382068"/>
            <a:ext cx="1311771"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p:txBody>
      </p:sp>
      <p:sp>
        <p:nvSpPr>
          <p:cNvPr id="19" name="Content Placeholder 17"/>
          <p:cNvSpPr txBox="1">
            <a:spLocks/>
          </p:cNvSpPr>
          <p:nvPr/>
        </p:nvSpPr>
        <p:spPr bwMode="auto">
          <a:xfrm>
            <a:off x="7315199" y="1382068"/>
            <a:ext cx="1311771"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20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8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4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173038" indent="-173038">
              <a:lnSpc>
                <a:spcPct val="100000"/>
              </a:lnSpc>
              <a:spcBef>
                <a:spcPts val="300"/>
              </a:spcBef>
              <a:spcAft>
                <a:spcPts val="300"/>
              </a:spcAft>
              <a:buClr>
                <a:schemeClr val="accent2"/>
              </a:buClr>
            </a:pPr>
            <a:r>
              <a:rPr lang="en-US" sz="1200" dirty="0">
                <a:latin typeface="+mn-lt"/>
              </a:rPr>
              <a:t>Lorem ipsum dolor sit amet, consectetur adipiscing elit.</a:t>
            </a:r>
          </a:p>
        </p:txBody>
      </p:sp>
    </p:spTree>
    <p:extLst>
      <p:ext uri="{BB962C8B-B14F-4D97-AF65-F5344CB8AC3E}">
        <p14:creationId xmlns:p14="http://schemas.microsoft.com/office/powerpoint/2010/main" val="4007332489"/>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flipV="1">
            <a:off x="441961" y="1529339"/>
            <a:ext cx="8260080" cy="357998"/>
          </a:xfrm>
          <a:custGeom>
            <a:avLst/>
            <a:gdLst>
              <a:gd name="G0" fmla="+- 3491 0 0"/>
              <a:gd name="G1" fmla="+- 21600 0 3491"/>
              <a:gd name="G2" fmla="*/ 3491 1 2"/>
              <a:gd name="G3" fmla="+- 21600 0 G2"/>
              <a:gd name="G4" fmla="+/ 3491 21600 2"/>
              <a:gd name="G5" fmla="+/ G1 0 2"/>
              <a:gd name="G6" fmla="*/ 21600 21600 3491"/>
              <a:gd name="G7" fmla="*/ G6 1 2"/>
              <a:gd name="G8" fmla="+- 21600 0 G7"/>
              <a:gd name="G9" fmla="*/ 21600 1 2"/>
              <a:gd name="G10" fmla="+- 3491 0 G9"/>
              <a:gd name="G11" fmla="?: G10 G8 0"/>
              <a:gd name="G12" fmla="?: G10 G7 21600"/>
              <a:gd name="T0" fmla="*/ 19854 w 21600"/>
              <a:gd name="T1" fmla="*/ 10800 h 21600"/>
              <a:gd name="T2" fmla="*/ 10800 w 21600"/>
              <a:gd name="T3" fmla="*/ 21600 h 21600"/>
              <a:gd name="T4" fmla="*/ 1746 w 21600"/>
              <a:gd name="T5" fmla="*/ 10800 h 21600"/>
              <a:gd name="T6" fmla="*/ 10800 w 21600"/>
              <a:gd name="T7" fmla="*/ 0 h 21600"/>
              <a:gd name="T8" fmla="*/ 3546 w 21600"/>
              <a:gd name="T9" fmla="*/ 3546 h 21600"/>
              <a:gd name="T10" fmla="*/ 18054 w 21600"/>
              <a:gd name="T11" fmla="*/ 18054 h 21600"/>
            </a:gdLst>
            <a:ahLst/>
            <a:cxnLst>
              <a:cxn ang="0">
                <a:pos x="T0" y="T1"/>
              </a:cxn>
              <a:cxn ang="0">
                <a:pos x="T2" y="T3"/>
              </a:cxn>
              <a:cxn ang="0">
                <a:pos x="T4" y="T5"/>
              </a:cxn>
              <a:cxn ang="0">
                <a:pos x="T6" y="T7"/>
              </a:cxn>
            </a:cxnLst>
            <a:rect l="T8" t="T9" r="T10" b="T11"/>
            <a:pathLst>
              <a:path w="21600" h="21600">
                <a:moveTo>
                  <a:pt x="0" y="0"/>
                </a:moveTo>
                <a:lnTo>
                  <a:pt x="3491" y="21600"/>
                </a:lnTo>
                <a:lnTo>
                  <a:pt x="18109" y="21600"/>
                </a:lnTo>
                <a:lnTo>
                  <a:pt x="21600" y="0"/>
                </a:lnTo>
                <a:close/>
              </a:path>
            </a:pathLst>
          </a:custGeom>
          <a:solidFill>
            <a:schemeClr val="accent2"/>
          </a:solidFill>
          <a:ln w="6350">
            <a:solidFill>
              <a:schemeClr val="tx2"/>
            </a:solidFill>
            <a:miter lim="800000"/>
            <a:headEnd/>
            <a:tailEnd/>
          </a:ln>
          <a:effectLst/>
        </p:spPr>
        <p:txBody>
          <a:bodyPr wrap="none" lIns="45720" rIns="45720" anchor="ctr" anchorCtr="1"/>
          <a:lstStyle/>
          <a:p>
            <a:endParaRPr lang="en-US" sz="1200">
              <a:solidFill>
                <a:schemeClr val="tx2"/>
              </a:solidFill>
              <a:latin typeface="Museo Sans For Dell" panose="02000000000000000000" pitchFamily="2" charset="0"/>
            </a:endParaRPr>
          </a:p>
        </p:txBody>
      </p:sp>
      <p:sp>
        <p:nvSpPr>
          <p:cNvPr id="6" name="Rectangle 5"/>
          <p:cNvSpPr>
            <a:spLocks noChangeArrowheads="1"/>
          </p:cNvSpPr>
          <p:nvPr/>
        </p:nvSpPr>
        <p:spPr bwMode="auto">
          <a:xfrm>
            <a:off x="441961" y="1887336"/>
            <a:ext cx="8260080" cy="213094"/>
          </a:xfrm>
          <a:prstGeom prst="rect">
            <a:avLst/>
          </a:prstGeom>
          <a:noFill/>
          <a:ln w="6350">
            <a:solidFill>
              <a:schemeClr val="tx2"/>
            </a:solidFill>
            <a:miter lim="800000"/>
            <a:headEnd/>
            <a:tailEnd/>
          </a:ln>
          <a:effectLst/>
          <a:extLst/>
        </p:spPr>
        <p:txBody>
          <a:bodyPr wrap="none" lIns="45720" rIns="45720" anchor="ctr" anchorCtr="1"/>
          <a:lstStyle/>
          <a:p>
            <a:r>
              <a:rPr lang="en-GB" sz="1600" b="1" dirty="0">
                <a:solidFill>
                  <a:srgbClr val="444444"/>
                </a:solidFill>
                <a:latin typeface="Museo Sans For Dell" panose="02000000000000000000" pitchFamily="2" charset="0"/>
              </a:rPr>
              <a:t>Lorem ipsum</a:t>
            </a:r>
          </a:p>
        </p:txBody>
      </p:sp>
      <p:sp>
        <p:nvSpPr>
          <p:cNvPr id="7" name="AutoShape 6"/>
          <p:cNvSpPr>
            <a:spLocks noChangeArrowheads="1"/>
          </p:cNvSpPr>
          <p:nvPr/>
        </p:nvSpPr>
        <p:spPr bwMode="auto">
          <a:xfrm flipV="1">
            <a:off x="441961" y="2489112"/>
            <a:ext cx="8260080" cy="357998"/>
          </a:xfrm>
          <a:custGeom>
            <a:avLst/>
            <a:gdLst>
              <a:gd name="G0" fmla="+- 3491 0 0"/>
              <a:gd name="G1" fmla="+- 21600 0 3491"/>
              <a:gd name="G2" fmla="*/ 3491 1 2"/>
              <a:gd name="G3" fmla="+- 21600 0 G2"/>
              <a:gd name="G4" fmla="+/ 3491 21600 2"/>
              <a:gd name="G5" fmla="+/ G1 0 2"/>
              <a:gd name="G6" fmla="*/ 21600 21600 3491"/>
              <a:gd name="G7" fmla="*/ G6 1 2"/>
              <a:gd name="G8" fmla="+- 21600 0 G7"/>
              <a:gd name="G9" fmla="*/ 21600 1 2"/>
              <a:gd name="G10" fmla="+- 3491 0 G9"/>
              <a:gd name="G11" fmla="?: G10 G8 0"/>
              <a:gd name="G12" fmla="?: G10 G7 21600"/>
              <a:gd name="T0" fmla="*/ 19854 w 21600"/>
              <a:gd name="T1" fmla="*/ 10800 h 21600"/>
              <a:gd name="T2" fmla="*/ 10800 w 21600"/>
              <a:gd name="T3" fmla="*/ 21600 h 21600"/>
              <a:gd name="T4" fmla="*/ 1746 w 21600"/>
              <a:gd name="T5" fmla="*/ 10800 h 21600"/>
              <a:gd name="T6" fmla="*/ 10800 w 21600"/>
              <a:gd name="T7" fmla="*/ 0 h 21600"/>
              <a:gd name="T8" fmla="*/ 3546 w 21600"/>
              <a:gd name="T9" fmla="*/ 3546 h 21600"/>
              <a:gd name="T10" fmla="*/ 18054 w 21600"/>
              <a:gd name="T11" fmla="*/ 18054 h 21600"/>
            </a:gdLst>
            <a:ahLst/>
            <a:cxnLst>
              <a:cxn ang="0">
                <a:pos x="T0" y="T1"/>
              </a:cxn>
              <a:cxn ang="0">
                <a:pos x="T2" y="T3"/>
              </a:cxn>
              <a:cxn ang="0">
                <a:pos x="T4" y="T5"/>
              </a:cxn>
              <a:cxn ang="0">
                <a:pos x="T6" y="T7"/>
              </a:cxn>
            </a:cxnLst>
            <a:rect l="T8" t="T9" r="T10" b="T11"/>
            <a:pathLst>
              <a:path w="21600" h="21600">
                <a:moveTo>
                  <a:pt x="0" y="0"/>
                </a:moveTo>
                <a:lnTo>
                  <a:pt x="3491" y="21600"/>
                </a:lnTo>
                <a:lnTo>
                  <a:pt x="18109" y="21600"/>
                </a:lnTo>
                <a:lnTo>
                  <a:pt x="21600" y="0"/>
                </a:lnTo>
                <a:close/>
              </a:path>
            </a:pathLst>
          </a:custGeom>
          <a:solidFill>
            <a:schemeClr val="accent2"/>
          </a:solidFill>
          <a:ln w="6350">
            <a:solidFill>
              <a:schemeClr val="tx2"/>
            </a:solidFill>
            <a:miter lim="800000"/>
            <a:headEnd/>
            <a:tailEnd/>
          </a:ln>
          <a:effectLst/>
        </p:spPr>
        <p:txBody>
          <a:bodyPr wrap="none" lIns="45720" rIns="45720" anchor="ctr" anchorCtr="1"/>
          <a:lstStyle/>
          <a:p>
            <a:endParaRPr lang="en-US" sz="1200">
              <a:solidFill>
                <a:schemeClr val="tx2"/>
              </a:solidFill>
              <a:latin typeface="Museo Sans For Dell" panose="02000000000000000000" pitchFamily="2" charset="0"/>
            </a:endParaRPr>
          </a:p>
        </p:txBody>
      </p:sp>
      <p:sp>
        <p:nvSpPr>
          <p:cNvPr id="8" name="Rectangle 7"/>
          <p:cNvSpPr>
            <a:spLocks noChangeArrowheads="1"/>
          </p:cNvSpPr>
          <p:nvPr/>
        </p:nvSpPr>
        <p:spPr bwMode="auto">
          <a:xfrm>
            <a:off x="441961" y="2847110"/>
            <a:ext cx="8260080" cy="213094"/>
          </a:xfrm>
          <a:prstGeom prst="rect">
            <a:avLst/>
          </a:prstGeom>
          <a:noFill/>
          <a:ln w="6350">
            <a:solidFill>
              <a:schemeClr val="tx2"/>
            </a:solidFill>
            <a:miter lim="800000"/>
            <a:headEnd/>
            <a:tailEnd/>
          </a:ln>
          <a:effectLst/>
          <a:extLst/>
        </p:spPr>
        <p:txBody>
          <a:bodyPr wrap="none" lIns="45720" rIns="45720" anchor="ctr" anchorCtr="1"/>
          <a:lstStyle/>
          <a:p>
            <a:r>
              <a:rPr lang="en-GB" sz="1200" b="1" dirty="0">
                <a:solidFill>
                  <a:srgbClr val="444444"/>
                </a:solidFill>
                <a:latin typeface="Museo Sans For Dell" panose="02000000000000000000" pitchFamily="2" charset="0"/>
              </a:rPr>
              <a:t>Lorem ipsum</a:t>
            </a:r>
          </a:p>
        </p:txBody>
      </p:sp>
      <p:sp>
        <p:nvSpPr>
          <p:cNvPr id="9" name="AutoShape 8"/>
          <p:cNvSpPr>
            <a:spLocks noChangeArrowheads="1"/>
          </p:cNvSpPr>
          <p:nvPr/>
        </p:nvSpPr>
        <p:spPr bwMode="auto">
          <a:xfrm flipV="1">
            <a:off x="441961" y="3419905"/>
            <a:ext cx="8260080" cy="357998"/>
          </a:xfrm>
          <a:custGeom>
            <a:avLst/>
            <a:gdLst>
              <a:gd name="G0" fmla="+- 3491 0 0"/>
              <a:gd name="G1" fmla="+- 21600 0 3491"/>
              <a:gd name="G2" fmla="*/ 3491 1 2"/>
              <a:gd name="G3" fmla="+- 21600 0 G2"/>
              <a:gd name="G4" fmla="+/ 3491 21600 2"/>
              <a:gd name="G5" fmla="+/ G1 0 2"/>
              <a:gd name="G6" fmla="*/ 21600 21600 3491"/>
              <a:gd name="G7" fmla="*/ G6 1 2"/>
              <a:gd name="G8" fmla="+- 21600 0 G7"/>
              <a:gd name="G9" fmla="*/ 21600 1 2"/>
              <a:gd name="G10" fmla="+- 3491 0 G9"/>
              <a:gd name="G11" fmla="?: G10 G8 0"/>
              <a:gd name="G12" fmla="?: G10 G7 21600"/>
              <a:gd name="T0" fmla="*/ 19854 w 21600"/>
              <a:gd name="T1" fmla="*/ 10800 h 21600"/>
              <a:gd name="T2" fmla="*/ 10800 w 21600"/>
              <a:gd name="T3" fmla="*/ 21600 h 21600"/>
              <a:gd name="T4" fmla="*/ 1746 w 21600"/>
              <a:gd name="T5" fmla="*/ 10800 h 21600"/>
              <a:gd name="T6" fmla="*/ 10800 w 21600"/>
              <a:gd name="T7" fmla="*/ 0 h 21600"/>
              <a:gd name="T8" fmla="*/ 3546 w 21600"/>
              <a:gd name="T9" fmla="*/ 3546 h 21600"/>
              <a:gd name="T10" fmla="*/ 18054 w 21600"/>
              <a:gd name="T11" fmla="*/ 18054 h 21600"/>
            </a:gdLst>
            <a:ahLst/>
            <a:cxnLst>
              <a:cxn ang="0">
                <a:pos x="T0" y="T1"/>
              </a:cxn>
              <a:cxn ang="0">
                <a:pos x="T2" y="T3"/>
              </a:cxn>
              <a:cxn ang="0">
                <a:pos x="T4" y="T5"/>
              </a:cxn>
              <a:cxn ang="0">
                <a:pos x="T6" y="T7"/>
              </a:cxn>
            </a:cxnLst>
            <a:rect l="T8" t="T9" r="T10" b="T11"/>
            <a:pathLst>
              <a:path w="21600" h="21600">
                <a:moveTo>
                  <a:pt x="0" y="0"/>
                </a:moveTo>
                <a:lnTo>
                  <a:pt x="3491" y="21600"/>
                </a:lnTo>
                <a:lnTo>
                  <a:pt x="18109" y="21600"/>
                </a:lnTo>
                <a:lnTo>
                  <a:pt x="21600" y="0"/>
                </a:lnTo>
                <a:close/>
              </a:path>
            </a:pathLst>
          </a:custGeom>
          <a:solidFill>
            <a:schemeClr val="accent2"/>
          </a:solidFill>
          <a:ln w="6350">
            <a:solidFill>
              <a:schemeClr val="tx2"/>
            </a:solidFill>
            <a:miter lim="800000"/>
            <a:headEnd/>
            <a:tailEnd/>
          </a:ln>
          <a:effectLst/>
        </p:spPr>
        <p:txBody>
          <a:bodyPr wrap="none" lIns="45720" rIns="45720" anchor="ctr" anchorCtr="1"/>
          <a:lstStyle/>
          <a:p>
            <a:endParaRPr lang="en-US" sz="1200">
              <a:solidFill>
                <a:schemeClr val="tx2"/>
              </a:solidFill>
              <a:latin typeface="Museo Sans For Dell" panose="02000000000000000000" pitchFamily="2" charset="0"/>
            </a:endParaRPr>
          </a:p>
        </p:txBody>
      </p:sp>
      <p:sp>
        <p:nvSpPr>
          <p:cNvPr id="10" name="Rectangle 9"/>
          <p:cNvSpPr>
            <a:spLocks noChangeArrowheads="1"/>
          </p:cNvSpPr>
          <p:nvPr/>
        </p:nvSpPr>
        <p:spPr bwMode="auto">
          <a:xfrm>
            <a:off x="441961" y="3777903"/>
            <a:ext cx="8260080" cy="213094"/>
          </a:xfrm>
          <a:prstGeom prst="rect">
            <a:avLst/>
          </a:prstGeom>
          <a:noFill/>
          <a:ln w="6350">
            <a:solidFill>
              <a:schemeClr val="tx2"/>
            </a:solidFill>
            <a:miter lim="800000"/>
            <a:headEnd/>
            <a:tailEnd/>
          </a:ln>
          <a:effectLst/>
          <a:extLst/>
        </p:spPr>
        <p:txBody>
          <a:bodyPr wrap="none" lIns="45720" rIns="45720" anchor="ctr" anchorCtr="1"/>
          <a:lstStyle/>
          <a:p>
            <a:r>
              <a:rPr lang="en-GB" sz="1200" b="1" dirty="0">
                <a:solidFill>
                  <a:srgbClr val="444444"/>
                </a:solidFill>
                <a:latin typeface="Museo Sans For Dell" panose="02000000000000000000" pitchFamily="2" charset="0"/>
              </a:rPr>
              <a:t>Lorem ipsum</a:t>
            </a:r>
          </a:p>
        </p:txBody>
      </p:sp>
      <p:sp>
        <p:nvSpPr>
          <p:cNvPr id="11" name="Line 10"/>
          <p:cNvSpPr>
            <a:spLocks noChangeShapeType="1"/>
          </p:cNvSpPr>
          <p:nvPr/>
        </p:nvSpPr>
        <p:spPr bwMode="auto">
          <a:xfrm>
            <a:off x="1908881"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2" name="Line 11"/>
          <p:cNvSpPr>
            <a:spLocks noChangeShapeType="1"/>
          </p:cNvSpPr>
          <p:nvPr/>
        </p:nvSpPr>
        <p:spPr bwMode="auto">
          <a:xfrm>
            <a:off x="2796587"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3" name="Line 12"/>
          <p:cNvSpPr>
            <a:spLocks noChangeShapeType="1"/>
          </p:cNvSpPr>
          <p:nvPr/>
        </p:nvSpPr>
        <p:spPr bwMode="auto">
          <a:xfrm>
            <a:off x="3684294"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4" name="Line 13"/>
          <p:cNvSpPr>
            <a:spLocks noChangeShapeType="1"/>
          </p:cNvSpPr>
          <p:nvPr/>
        </p:nvSpPr>
        <p:spPr bwMode="auto">
          <a:xfrm>
            <a:off x="4572001"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5" name="Line 14"/>
          <p:cNvSpPr>
            <a:spLocks noChangeShapeType="1"/>
          </p:cNvSpPr>
          <p:nvPr/>
        </p:nvSpPr>
        <p:spPr bwMode="auto">
          <a:xfrm>
            <a:off x="5459708"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6" name="Line 15"/>
          <p:cNvSpPr>
            <a:spLocks noChangeShapeType="1"/>
          </p:cNvSpPr>
          <p:nvPr/>
        </p:nvSpPr>
        <p:spPr bwMode="auto">
          <a:xfrm>
            <a:off x="6347415"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7" name="Line 16"/>
          <p:cNvSpPr>
            <a:spLocks noChangeShapeType="1"/>
          </p:cNvSpPr>
          <p:nvPr/>
        </p:nvSpPr>
        <p:spPr bwMode="auto">
          <a:xfrm>
            <a:off x="7235121" y="1212256"/>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8" name="Line 17"/>
          <p:cNvSpPr>
            <a:spLocks noChangeShapeType="1"/>
          </p:cNvSpPr>
          <p:nvPr/>
        </p:nvSpPr>
        <p:spPr bwMode="auto">
          <a:xfrm>
            <a:off x="2349586" y="2166915"/>
            <a:ext cx="0" cy="4261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19" name="Line 18"/>
          <p:cNvSpPr>
            <a:spLocks noChangeShapeType="1"/>
          </p:cNvSpPr>
          <p:nvPr/>
        </p:nvSpPr>
        <p:spPr bwMode="auto">
          <a:xfrm>
            <a:off x="3457646" y="2166915"/>
            <a:ext cx="0" cy="4261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0" name="Line 19"/>
          <p:cNvSpPr>
            <a:spLocks noChangeShapeType="1"/>
          </p:cNvSpPr>
          <p:nvPr/>
        </p:nvSpPr>
        <p:spPr bwMode="auto">
          <a:xfrm>
            <a:off x="4565705" y="2166915"/>
            <a:ext cx="0" cy="4261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1" name="Line 20"/>
          <p:cNvSpPr>
            <a:spLocks noChangeShapeType="1"/>
          </p:cNvSpPr>
          <p:nvPr/>
        </p:nvSpPr>
        <p:spPr bwMode="auto">
          <a:xfrm>
            <a:off x="5673765" y="2166915"/>
            <a:ext cx="0" cy="4261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2" name="Line 21"/>
          <p:cNvSpPr>
            <a:spLocks noChangeShapeType="1"/>
          </p:cNvSpPr>
          <p:nvPr/>
        </p:nvSpPr>
        <p:spPr bwMode="auto">
          <a:xfrm>
            <a:off x="6781824" y="2166915"/>
            <a:ext cx="0" cy="426187"/>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3" name="Line 22"/>
          <p:cNvSpPr>
            <a:spLocks noChangeShapeType="1"/>
          </p:cNvSpPr>
          <p:nvPr/>
        </p:nvSpPr>
        <p:spPr bwMode="auto">
          <a:xfrm>
            <a:off x="2859545" y="3109641"/>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4" name="Line 23"/>
          <p:cNvSpPr>
            <a:spLocks noChangeShapeType="1"/>
          </p:cNvSpPr>
          <p:nvPr/>
        </p:nvSpPr>
        <p:spPr bwMode="auto">
          <a:xfrm>
            <a:off x="4561508" y="3109641"/>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5" name="Line 24"/>
          <p:cNvSpPr>
            <a:spLocks noChangeShapeType="1"/>
          </p:cNvSpPr>
          <p:nvPr/>
        </p:nvSpPr>
        <p:spPr bwMode="auto">
          <a:xfrm>
            <a:off x="4572001" y="4067710"/>
            <a:ext cx="0" cy="4278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
        <p:nvSpPr>
          <p:cNvPr id="26" name="Line 25"/>
          <p:cNvSpPr>
            <a:spLocks noChangeShapeType="1"/>
          </p:cNvSpPr>
          <p:nvPr/>
        </p:nvSpPr>
        <p:spPr bwMode="auto">
          <a:xfrm>
            <a:off x="6265569" y="3109641"/>
            <a:ext cx="0" cy="427892"/>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sz="1200">
              <a:solidFill>
                <a:schemeClr val="tx2"/>
              </a:solidFill>
              <a:latin typeface="Museo Sans For Dell" panose="02000000000000000000" pitchFamily="2" charset="0"/>
            </a:endParaRPr>
          </a:p>
        </p:txBody>
      </p:sp>
    </p:spTree>
    <p:extLst>
      <p:ext uri="{BB962C8B-B14F-4D97-AF65-F5344CB8AC3E}">
        <p14:creationId xmlns:p14="http://schemas.microsoft.com/office/powerpoint/2010/main" val="38623320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74320" y="1287780"/>
            <a:ext cx="7924386" cy="3192780"/>
          </a:xfrm>
        </p:spPr>
        <p:txBody>
          <a:bodyPr>
            <a:noAutofit/>
          </a:bodyPr>
          <a:lstStyle/>
          <a:p>
            <a:r>
              <a:rPr lang="en-US" sz="2400" dirty="0"/>
              <a:t>Capture the Flag (CTF) competitions are generally on information security topics with challenges, winners, and sometimes even prizes!</a:t>
            </a:r>
          </a:p>
          <a:p>
            <a:r>
              <a:rPr lang="en-US" sz="2400" dirty="0"/>
              <a:t>Often a series of challenges or computers to attack and defend</a:t>
            </a:r>
          </a:p>
          <a:p>
            <a:r>
              <a:rPr lang="en-US" sz="2400" dirty="0"/>
              <a:t>Team or individual based</a:t>
            </a:r>
          </a:p>
          <a:p>
            <a:r>
              <a:rPr lang="en-US" sz="2400" dirty="0"/>
              <a:t>Challenges to solve that usually give “flags” (ther5s-n0-Place-l1ke-h0m3)</a:t>
            </a:r>
          </a:p>
        </p:txBody>
      </p:sp>
      <p:sp>
        <p:nvSpPr>
          <p:cNvPr id="6" name="Title 5"/>
          <p:cNvSpPr>
            <a:spLocks noGrp="1"/>
          </p:cNvSpPr>
          <p:nvPr>
            <p:ph type="title"/>
          </p:nvPr>
        </p:nvSpPr>
        <p:spPr/>
        <p:txBody>
          <a:bodyPr/>
          <a:lstStyle/>
          <a:p>
            <a:r>
              <a:rPr lang="en-US" dirty="0"/>
              <a:t>What are CTFs?</a:t>
            </a:r>
          </a:p>
        </p:txBody>
      </p:sp>
    </p:spTree>
    <p:extLst>
      <p:ext uri="{BB962C8B-B14F-4D97-AF65-F5344CB8AC3E}">
        <p14:creationId xmlns:p14="http://schemas.microsoft.com/office/powerpoint/2010/main" val="3078051326"/>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27579" y="807719"/>
            <a:ext cx="7102962" cy="3882629"/>
            <a:chOff x="1027578" y="737870"/>
            <a:chExt cx="7313969" cy="5434648"/>
          </a:xfrm>
        </p:grpSpPr>
        <p:sp>
          <p:nvSpPr>
            <p:cNvPr id="5" name="Oval 4"/>
            <p:cNvSpPr/>
            <p:nvPr/>
          </p:nvSpPr>
          <p:spPr>
            <a:xfrm>
              <a:off x="3677814" y="2676331"/>
              <a:ext cx="1981200" cy="1981200"/>
            </a:xfrm>
            <a:prstGeom prst="ellipse">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4444"/>
                  </a:solidFill>
                  <a:effectLst/>
                  <a:uLnTx/>
                  <a:uFillTx/>
                  <a:latin typeface="+mn-lt"/>
                  <a:ea typeface="+mn-ea"/>
                  <a:cs typeface="+mn-cs"/>
                </a:rPr>
                <a:t>Heading</a:t>
              </a:r>
            </a:p>
          </p:txBody>
        </p:sp>
        <p:sp>
          <p:nvSpPr>
            <p:cNvPr id="6" name="Freeform 148"/>
            <p:cNvSpPr>
              <a:spLocks/>
            </p:cNvSpPr>
            <p:nvPr/>
          </p:nvSpPr>
          <p:spPr bwMode="auto">
            <a:xfrm>
              <a:off x="3376613" y="1230313"/>
              <a:ext cx="3687762" cy="2398712"/>
            </a:xfrm>
            <a:custGeom>
              <a:avLst/>
              <a:gdLst/>
              <a:ahLst/>
              <a:cxnLst>
                <a:cxn ang="0">
                  <a:pos x="318" y="735"/>
                </a:cxn>
                <a:cxn ang="0">
                  <a:pos x="0" y="201"/>
                </a:cxn>
                <a:cxn ang="0">
                  <a:pos x="143" y="128"/>
                </a:cxn>
                <a:cxn ang="0">
                  <a:pos x="297" y="73"/>
                </a:cxn>
                <a:cxn ang="0">
                  <a:pos x="454" y="33"/>
                </a:cxn>
                <a:cxn ang="0">
                  <a:pos x="615" y="8"/>
                </a:cxn>
                <a:cxn ang="0">
                  <a:pos x="779" y="0"/>
                </a:cxn>
                <a:cxn ang="0">
                  <a:pos x="959" y="11"/>
                </a:cxn>
                <a:cxn ang="0">
                  <a:pos x="1131" y="41"/>
                </a:cxn>
                <a:cxn ang="0">
                  <a:pos x="1299" y="88"/>
                </a:cxn>
                <a:cxn ang="0">
                  <a:pos x="1456" y="154"/>
                </a:cxn>
                <a:cxn ang="0">
                  <a:pos x="1606" y="234"/>
                </a:cxn>
                <a:cxn ang="0">
                  <a:pos x="1745" y="333"/>
                </a:cxn>
                <a:cxn ang="0">
                  <a:pos x="1869" y="443"/>
                </a:cxn>
                <a:cxn ang="0">
                  <a:pos x="1983" y="567"/>
                </a:cxn>
                <a:cxn ang="0">
                  <a:pos x="2082" y="702"/>
                </a:cxn>
                <a:cxn ang="0">
                  <a:pos x="2166" y="849"/>
                </a:cxn>
                <a:cxn ang="0">
                  <a:pos x="2232" y="1002"/>
                </a:cxn>
                <a:cxn ang="0">
                  <a:pos x="2283" y="1167"/>
                </a:cxn>
                <a:cxn ang="0">
                  <a:pos x="2312" y="1335"/>
                </a:cxn>
                <a:cxn ang="0">
                  <a:pos x="2323" y="1511"/>
                </a:cxn>
                <a:cxn ang="0">
                  <a:pos x="1708" y="1511"/>
                </a:cxn>
                <a:cxn ang="0">
                  <a:pos x="1694" y="1379"/>
                </a:cxn>
                <a:cxn ang="0">
                  <a:pos x="1665" y="1251"/>
                </a:cxn>
                <a:cxn ang="0">
                  <a:pos x="1617" y="1130"/>
                </a:cxn>
                <a:cxn ang="0">
                  <a:pos x="1555" y="1021"/>
                </a:cxn>
                <a:cxn ang="0">
                  <a:pos x="1478" y="918"/>
                </a:cxn>
                <a:cxn ang="0">
                  <a:pos x="1387" y="830"/>
                </a:cxn>
                <a:cxn ang="0">
                  <a:pos x="1284" y="754"/>
                </a:cxn>
                <a:cxn ang="0">
                  <a:pos x="1171" y="692"/>
                </a:cxn>
                <a:cxn ang="0">
                  <a:pos x="1050" y="648"/>
                </a:cxn>
                <a:cxn ang="0">
                  <a:pos x="918" y="618"/>
                </a:cxn>
                <a:cxn ang="0">
                  <a:pos x="787" y="611"/>
                </a:cxn>
                <a:cxn ang="0">
                  <a:pos x="659" y="618"/>
                </a:cxn>
                <a:cxn ang="0">
                  <a:pos x="542" y="644"/>
                </a:cxn>
                <a:cxn ang="0">
                  <a:pos x="425" y="681"/>
                </a:cxn>
                <a:cxn ang="0">
                  <a:pos x="318" y="735"/>
                </a:cxn>
              </a:cxnLst>
              <a:rect l="0" t="0" r="r" b="b"/>
              <a:pathLst>
                <a:path w="2323" h="1511">
                  <a:moveTo>
                    <a:pt x="318" y="735"/>
                  </a:moveTo>
                  <a:lnTo>
                    <a:pt x="0" y="201"/>
                  </a:lnTo>
                  <a:lnTo>
                    <a:pt x="143" y="128"/>
                  </a:lnTo>
                  <a:lnTo>
                    <a:pt x="297" y="73"/>
                  </a:lnTo>
                  <a:lnTo>
                    <a:pt x="454" y="33"/>
                  </a:lnTo>
                  <a:lnTo>
                    <a:pt x="615" y="8"/>
                  </a:lnTo>
                  <a:lnTo>
                    <a:pt x="779" y="0"/>
                  </a:lnTo>
                  <a:lnTo>
                    <a:pt x="959" y="11"/>
                  </a:lnTo>
                  <a:lnTo>
                    <a:pt x="1131" y="41"/>
                  </a:lnTo>
                  <a:lnTo>
                    <a:pt x="1299" y="88"/>
                  </a:lnTo>
                  <a:lnTo>
                    <a:pt x="1456" y="154"/>
                  </a:lnTo>
                  <a:lnTo>
                    <a:pt x="1606" y="234"/>
                  </a:lnTo>
                  <a:lnTo>
                    <a:pt x="1745" y="333"/>
                  </a:lnTo>
                  <a:lnTo>
                    <a:pt x="1869" y="443"/>
                  </a:lnTo>
                  <a:lnTo>
                    <a:pt x="1983" y="567"/>
                  </a:lnTo>
                  <a:lnTo>
                    <a:pt x="2082" y="702"/>
                  </a:lnTo>
                  <a:lnTo>
                    <a:pt x="2166" y="849"/>
                  </a:lnTo>
                  <a:lnTo>
                    <a:pt x="2232" y="1002"/>
                  </a:lnTo>
                  <a:lnTo>
                    <a:pt x="2283" y="1167"/>
                  </a:lnTo>
                  <a:lnTo>
                    <a:pt x="2312" y="1335"/>
                  </a:lnTo>
                  <a:lnTo>
                    <a:pt x="2323" y="1511"/>
                  </a:lnTo>
                  <a:lnTo>
                    <a:pt x="1708" y="1511"/>
                  </a:lnTo>
                  <a:lnTo>
                    <a:pt x="1694" y="1379"/>
                  </a:lnTo>
                  <a:lnTo>
                    <a:pt x="1665" y="1251"/>
                  </a:lnTo>
                  <a:lnTo>
                    <a:pt x="1617" y="1130"/>
                  </a:lnTo>
                  <a:lnTo>
                    <a:pt x="1555" y="1021"/>
                  </a:lnTo>
                  <a:lnTo>
                    <a:pt x="1478" y="918"/>
                  </a:lnTo>
                  <a:lnTo>
                    <a:pt x="1387" y="830"/>
                  </a:lnTo>
                  <a:lnTo>
                    <a:pt x="1284" y="754"/>
                  </a:lnTo>
                  <a:lnTo>
                    <a:pt x="1171" y="692"/>
                  </a:lnTo>
                  <a:lnTo>
                    <a:pt x="1050" y="648"/>
                  </a:lnTo>
                  <a:lnTo>
                    <a:pt x="918" y="618"/>
                  </a:lnTo>
                  <a:lnTo>
                    <a:pt x="787" y="611"/>
                  </a:lnTo>
                  <a:lnTo>
                    <a:pt x="659" y="618"/>
                  </a:lnTo>
                  <a:lnTo>
                    <a:pt x="542" y="644"/>
                  </a:lnTo>
                  <a:lnTo>
                    <a:pt x="425" y="681"/>
                  </a:lnTo>
                  <a:lnTo>
                    <a:pt x="318" y="735"/>
                  </a:lnTo>
                  <a:close/>
                </a:path>
              </a:pathLst>
            </a:custGeom>
            <a:solidFill>
              <a:srgbClr val="AAAAAA"/>
            </a:solidFill>
            <a:ln w="9525" cap="flat" cmpd="sng" algn="ctr">
              <a:solidFill>
                <a:srgbClr val="AAAAAA"/>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7" name="Freeform 149"/>
            <p:cNvSpPr>
              <a:spLocks/>
            </p:cNvSpPr>
            <p:nvPr/>
          </p:nvSpPr>
          <p:spPr bwMode="auto">
            <a:xfrm>
              <a:off x="3417888" y="3611563"/>
              <a:ext cx="3640137" cy="2466975"/>
            </a:xfrm>
            <a:custGeom>
              <a:avLst/>
              <a:gdLst/>
              <a:ahLst/>
              <a:cxnLst>
                <a:cxn ang="0">
                  <a:pos x="1679" y="11"/>
                </a:cxn>
                <a:cxn ang="0">
                  <a:pos x="2293" y="0"/>
                </a:cxn>
                <a:cxn ang="0">
                  <a:pos x="2286" y="161"/>
                </a:cxn>
                <a:cxn ang="0">
                  <a:pos x="2260" y="318"/>
                </a:cxn>
                <a:cxn ang="0">
                  <a:pos x="2220" y="475"/>
                </a:cxn>
                <a:cxn ang="0">
                  <a:pos x="2162" y="625"/>
                </a:cxn>
                <a:cxn ang="0">
                  <a:pos x="2089" y="768"/>
                </a:cxn>
                <a:cxn ang="0">
                  <a:pos x="2001" y="910"/>
                </a:cxn>
                <a:cxn ang="0">
                  <a:pos x="1895" y="1038"/>
                </a:cxn>
                <a:cxn ang="0">
                  <a:pos x="1781" y="1152"/>
                </a:cxn>
                <a:cxn ang="0">
                  <a:pos x="1657" y="1254"/>
                </a:cxn>
                <a:cxn ang="0">
                  <a:pos x="1525" y="1342"/>
                </a:cxn>
                <a:cxn ang="0">
                  <a:pos x="1383" y="1415"/>
                </a:cxn>
                <a:cxn ang="0">
                  <a:pos x="1236" y="1470"/>
                </a:cxn>
                <a:cxn ang="0">
                  <a:pos x="1086" y="1514"/>
                </a:cxn>
                <a:cxn ang="0">
                  <a:pos x="929" y="1543"/>
                </a:cxn>
                <a:cxn ang="0">
                  <a:pos x="772" y="1554"/>
                </a:cxn>
                <a:cxn ang="0">
                  <a:pos x="614" y="1547"/>
                </a:cxn>
                <a:cxn ang="0">
                  <a:pos x="457" y="1528"/>
                </a:cxn>
                <a:cxn ang="0">
                  <a:pos x="300" y="1488"/>
                </a:cxn>
                <a:cxn ang="0">
                  <a:pos x="146" y="1433"/>
                </a:cxn>
                <a:cxn ang="0">
                  <a:pos x="0" y="1360"/>
                </a:cxn>
                <a:cxn ang="0">
                  <a:pos x="303" y="826"/>
                </a:cxn>
                <a:cxn ang="0">
                  <a:pos x="406" y="877"/>
                </a:cxn>
                <a:cxn ang="0">
                  <a:pos x="516" y="914"/>
                </a:cxn>
                <a:cxn ang="0">
                  <a:pos x="633" y="936"/>
                </a:cxn>
                <a:cxn ang="0">
                  <a:pos x="753" y="943"/>
                </a:cxn>
                <a:cxn ang="0">
                  <a:pos x="892" y="932"/>
                </a:cxn>
                <a:cxn ang="0">
                  <a:pos x="1020" y="903"/>
                </a:cxn>
                <a:cxn ang="0">
                  <a:pos x="1145" y="859"/>
                </a:cxn>
                <a:cxn ang="0">
                  <a:pos x="1258" y="797"/>
                </a:cxn>
                <a:cxn ang="0">
                  <a:pos x="1361" y="717"/>
                </a:cxn>
                <a:cxn ang="0">
                  <a:pos x="1452" y="629"/>
                </a:cxn>
                <a:cxn ang="0">
                  <a:pos x="1529" y="526"/>
                </a:cxn>
                <a:cxn ang="0">
                  <a:pos x="1595" y="413"/>
                </a:cxn>
                <a:cxn ang="0">
                  <a:pos x="1639" y="292"/>
                </a:cxn>
                <a:cxn ang="0">
                  <a:pos x="1668" y="161"/>
                </a:cxn>
                <a:cxn ang="0">
                  <a:pos x="1679" y="25"/>
                </a:cxn>
                <a:cxn ang="0">
                  <a:pos x="1679" y="18"/>
                </a:cxn>
                <a:cxn ang="0">
                  <a:pos x="1679" y="11"/>
                </a:cxn>
              </a:cxnLst>
              <a:rect l="0" t="0" r="r" b="b"/>
              <a:pathLst>
                <a:path w="2293" h="1554">
                  <a:moveTo>
                    <a:pt x="1679" y="11"/>
                  </a:moveTo>
                  <a:lnTo>
                    <a:pt x="2293" y="0"/>
                  </a:lnTo>
                  <a:lnTo>
                    <a:pt x="2286" y="161"/>
                  </a:lnTo>
                  <a:lnTo>
                    <a:pt x="2260" y="318"/>
                  </a:lnTo>
                  <a:lnTo>
                    <a:pt x="2220" y="475"/>
                  </a:lnTo>
                  <a:lnTo>
                    <a:pt x="2162" y="625"/>
                  </a:lnTo>
                  <a:lnTo>
                    <a:pt x="2089" y="768"/>
                  </a:lnTo>
                  <a:lnTo>
                    <a:pt x="2001" y="910"/>
                  </a:lnTo>
                  <a:lnTo>
                    <a:pt x="1895" y="1038"/>
                  </a:lnTo>
                  <a:lnTo>
                    <a:pt x="1781" y="1152"/>
                  </a:lnTo>
                  <a:lnTo>
                    <a:pt x="1657" y="1254"/>
                  </a:lnTo>
                  <a:lnTo>
                    <a:pt x="1525" y="1342"/>
                  </a:lnTo>
                  <a:lnTo>
                    <a:pt x="1383" y="1415"/>
                  </a:lnTo>
                  <a:lnTo>
                    <a:pt x="1236" y="1470"/>
                  </a:lnTo>
                  <a:lnTo>
                    <a:pt x="1086" y="1514"/>
                  </a:lnTo>
                  <a:lnTo>
                    <a:pt x="929" y="1543"/>
                  </a:lnTo>
                  <a:lnTo>
                    <a:pt x="772" y="1554"/>
                  </a:lnTo>
                  <a:lnTo>
                    <a:pt x="614" y="1547"/>
                  </a:lnTo>
                  <a:lnTo>
                    <a:pt x="457" y="1528"/>
                  </a:lnTo>
                  <a:lnTo>
                    <a:pt x="300" y="1488"/>
                  </a:lnTo>
                  <a:lnTo>
                    <a:pt x="146" y="1433"/>
                  </a:lnTo>
                  <a:lnTo>
                    <a:pt x="0" y="1360"/>
                  </a:lnTo>
                  <a:lnTo>
                    <a:pt x="303" y="826"/>
                  </a:lnTo>
                  <a:lnTo>
                    <a:pt x="406" y="877"/>
                  </a:lnTo>
                  <a:lnTo>
                    <a:pt x="516" y="914"/>
                  </a:lnTo>
                  <a:lnTo>
                    <a:pt x="633" y="936"/>
                  </a:lnTo>
                  <a:lnTo>
                    <a:pt x="753" y="943"/>
                  </a:lnTo>
                  <a:lnTo>
                    <a:pt x="892" y="932"/>
                  </a:lnTo>
                  <a:lnTo>
                    <a:pt x="1020" y="903"/>
                  </a:lnTo>
                  <a:lnTo>
                    <a:pt x="1145" y="859"/>
                  </a:lnTo>
                  <a:lnTo>
                    <a:pt x="1258" y="797"/>
                  </a:lnTo>
                  <a:lnTo>
                    <a:pt x="1361" y="717"/>
                  </a:lnTo>
                  <a:lnTo>
                    <a:pt x="1452" y="629"/>
                  </a:lnTo>
                  <a:lnTo>
                    <a:pt x="1529" y="526"/>
                  </a:lnTo>
                  <a:lnTo>
                    <a:pt x="1595" y="413"/>
                  </a:lnTo>
                  <a:lnTo>
                    <a:pt x="1639" y="292"/>
                  </a:lnTo>
                  <a:lnTo>
                    <a:pt x="1668" y="161"/>
                  </a:lnTo>
                  <a:lnTo>
                    <a:pt x="1679" y="25"/>
                  </a:lnTo>
                  <a:lnTo>
                    <a:pt x="1679" y="18"/>
                  </a:lnTo>
                  <a:lnTo>
                    <a:pt x="1679" y="11"/>
                  </a:lnTo>
                  <a:close/>
                </a:path>
              </a:pathLst>
            </a:custGeom>
            <a:solidFill>
              <a:schemeClr val="accent2"/>
            </a:solidFill>
            <a:ln w="9525" cap="flat" cmpd="sng" algn="ctr">
              <a:solidFill>
                <a:schemeClr val="accent2"/>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8" name="Freeform 150"/>
            <p:cNvSpPr>
              <a:spLocks/>
            </p:cNvSpPr>
            <p:nvPr/>
          </p:nvSpPr>
          <p:spPr bwMode="auto">
            <a:xfrm>
              <a:off x="2209800" y="1549400"/>
              <a:ext cx="1701800" cy="4210050"/>
            </a:xfrm>
            <a:custGeom>
              <a:avLst/>
              <a:gdLst/>
              <a:ahLst/>
              <a:cxnLst>
                <a:cxn ang="0">
                  <a:pos x="1072" y="2122"/>
                </a:cxn>
                <a:cxn ang="0">
                  <a:pos x="772" y="2652"/>
                </a:cxn>
                <a:cxn ang="0">
                  <a:pos x="636" y="2564"/>
                </a:cxn>
                <a:cxn ang="0">
                  <a:pos x="512" y="2462"/>
                </a:cxn>
                <a:cxn ang="0">
                  <a:pos x="399" y="2348"/>
                </a:cxn>
                <a:cxn ang="0">
                  <a:pos x="300" y="2224"/>
                </a:cxn>
                <a:cxn ang="0">
                  <a:pos x="212" y="2089"/>
                </a:cxn>
                <a:cxn ang="0">
                  <a:pos x="135" y="1939"/>
                </a:cxn>
                <a:cxn ang="0">
                  <a:pos x="77" y="1789"/>
                </a:cxn>
                <a:cxn ang="0">
                  <a:pos x="33" y="1632"/>
                </a:cxn>
                <a:cxn ang="0">
                  <a:pos x="7" y="1474"/>
                </a:cxn>
                <a:cxn ang="0">
                  <a:pos x="0" y="1317"/>
                </a:cxn>
                <a:cxn ang="0">
                  <a:pos x="7" y="1160"/>
                </a:cxn>
                <a:cxn ang="0">
                  <a:pos x="33" y="1003"/>
                </a:cxn>
                <a:cxn ang="0">
                  <a:pos x="70" y="853"/>
                </a:cxn>
                <a:cxn ang="0">
                  <a:pos x="124" y="706"/>
                </a:cxn>
                <a:cxn ang="0">
                  <a:pos x="194" y="567"/>
                </a:cxn>
                <a:cxn ang="0">
                  <a:pos x="274" y="436"/>
                </a:cxn>
                <a:cxn ang="0">
                  <a:pos x="373" y="311"/>
                </a:cxn>
                <a:cxn ang="0">
                  <a:pos x="487" y="194"/>
                </a:cxn>
                <a:cxn ang="0">
                  <a:pos x="611" y="92"/>
                </a:cxn>
                <a:cxn ang="0">
                  <a:pos x="746" y="0"/>
                </a:cxn>
                <a:cxn ang="0">
                  <a:pos x="1061" y="538"/>
                </a:cxn>
                <a:cxn ang="0">
                  <a:pos x="951" y="615"/>
                </a:cxn>
                <a:cxn ang="0">
                  <a:pos x="852" y="706"/>
                </a:cxn>
                <a:cxn ang="0">
                  <a:pos x="772" y="809"/>
                </a:cxn>
                <a:cxn ang="0">
                  <a:pos x="702" y="926"/>
                </a:cxn>
                <a:cxn ang="0">
                  <a:pos x="655" y="1050"/>
                </a:cxn>
                <a:cxn ang="0">
                  <a:pos x="622" y="1185"/>
                </a:cxn>
                <a:cxn ang="0">
                  <a:pos x="611" y="1324"/>
                </a:cxn>
                <a:cxn ang="0">
                  <a:pos x="622" y="1467"/>
                </a:cxn>
                <a:cxn ang="0">
                  <a:pos x="655" y="1602"/>
                </a:cxn>
                <a:cxn ang="0">
                  <a:pos x="706" y="1730"/>
                </a:cxn>
                <a:cxn ang="0">
                  <a:pos x="775" y="1847"/>
                </a:cxn>
                <a:cxn ang="0">
                  <a:pos x="860" y="1953"/>
                </a:cxn>
                <a:cxn ang="0">
                  <a:pos x="958" y="2045"/>
                </a:cxn>
                <a:cxn ang="0">
                  <a:pos x="1072" y="2122"/>
                </a:cxn>
              </a:cxnLst>
              <a:rect l="0" t="0" r="r" b="b"/>
              <a:pathLst>
                <a:path w="1072" h="2652">
                  <a:moveTo>
                    <a:pt x="1072" y="2122"/>
                  </a:moveTo>
                  <a:lnTo>
                    <a:pt x="772" y="2652"/>
                  </a:lnTo>
                  <a:lnTo>
                    <a:pt x="636" y="2564"/>
                  </a:lnTo>
                  <a:lnTo>
                    <a:pt x="512" y="2462"/>
                  </a:lnTo>
                  <a:lnTo>
                    <a:pt x="399" y="2348"/>
                  </a:lnTo>
                  <a:lnTo>
                    <a:pt x="300" y="2224"/>
                  </a:lnTo>
                  <a:lnTo>
                    <a:pt x="212" y="2089"/>
                  </a:lnTo>
                  <a:lnTo>
                    <a:pt x="135" y="1939"/>
                  </a:lnTo>
                  <a:lnTo>
                    <a:pt x="77" y="1789"/>
                  </a:lnTo>
                  <a:lnTo>
                    <a:pt x="33" y="1632"/>
                  </a:lnTo>
                  <a:lnTo>
                    <a:pt x="7" y="1474"/>
                  </a:lnTo>
                  <a:lnTo>
                    <a:pt x="0" y="1317"/>
                  </a:lnTo>
                  <a:lnTo>
                    <a:pt x="7" y="1160"/>
                  </a:lnTo>
                  <a:lnTo>
                    <a:pt x="33" y="1003"/>
                  </a:lnTo>
                  <a:lnTo>
                    <a:pt x="70" y="853"/>
                  </a:lnTo>
                  <a:lnTo>
                    <a:pt x="124" y="706"/>
                  </a:lnTo>
                  <a:lnTo>
                    <a:pt x="194" y="567"/>
                  </a:lnTo>
                  <a:lnTo>
                    <a:pt x="274" y="436"/>
                  </a:lnTo>
                  <a:lnTo>
                    <a:pt x="373" y="311"/>
                  </a:lnTo>
                  <a:lnTo>
                    <a:pt x="487" y="194"/>
                  </a:lnTo>
                  <a:lnTo>
                    <a:pt x="611" y="92"/>
                  </a:lnTo>
                  <a:lnTo>
                    <a:pt x="746" y="0"/>
                  </a:lnTo>
                  <a:lnTo>
                    <a:pt x="1061" y="538"/>
                  </a:lnTo>
                  <a:lnTo>
                    <a:pt x="951" y="615"/>
                  </a:lnTo>
                  <a:lnTo>
                    <a:pt x="852" y="706"/>
                  </a:lnTo>
                  <a:lnTo>
                    <a:pt x="772" y="809"/>
                  </a:lnTo>
                  <a:lnTo>
                    <a:pt x="702" y="926"/>
                  </a:lnTo>
                  <a:lnTo>
                    <a:pt x="655" y="1050"/>
                  </a:lnTo>
                  <a:lnTo>
                    <a:pt x="622" y="1185"/>
                  </a:lnTo>
                  <a:lnTo>
                    <a:pt x="611" y="1324"/>
                  </a:lnTo>
                  <a:lnTo>
                    <a:pt x="622" y="1467"/>
                  </a:lnTo>
                  <a:lnTo>
                    <a:pt x="655" y="1602"/>
                  </a:lnTo>
                  <a:lnTo>
                    <a:pt x="706" y="1730"/>
                  </a:lnTo>
                  <a:lnTo>
                    <a:pt x="775" y="1847"/>
                  </a:lnTo>
                  <a:lnTo>
                    <a:pt x="860" y="1953"/>
                  </a:lnTo>
                  <a:lnTo>
                    <a:pt x="958" y="2045"/>
                  </a:lnTo>
                  <a:lnTo>
                    <a:pt x="1072" y="2122"/>
                  </a:lnTo>
                  <a:close/>
                </a:path>
              </a:pathLst>
            </a:custGeom>
            <a:solidFill>
              <a:schemeClr val="accent1"/>
            </a:solidFill>
            <a:ln w="9525" cap="flat" cmpd="sng" algn="ctr">
              <a:solidFill>
                <a:srgbClr val="0085C3">
                  <a:shade val="95000"/>
                  <a:satMod val="105000"/>
                </a:srgbClr>
              </a:solid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9" name="Freeform 165"/>
            <p:cNvSpPr>
              <a:spLocks/>
            </p:cNvSpPr>
            <p:nvPr/>
          </p:nvSpPr>
          <p:spPr bwMode="auto">
            <a:xfrm>
              <a:off x="3354388" y="2357438"/>
              <a:ext cx="2154237" cy="1230312"/>
            </a:xfrm>
            <a:custGeom>
              <a:avLst/>
              <a:gdLst/>
              <a:ahLst/>
              <a:cxnLst>
                <a:cxn ang="0">
                  <a:pos x="0" y="775"/>
                </a:cxn>
                <a:cxn ang="0">
                  <a:pos x="18" y="651"/>
                </a:cxn>
                <a:cxn ang="0">
                  <a:pos x="54" y="534"/>
                </a:cxn>
                <a:cxn ang="0">
                  <a:pos x="106" y="420"/>
                </a:cxn>
                <a:cxn ang="0">
                  <a:pos x="175" y="318"/>
                </a:cxn>
                <a:cxn ang="0">
                  <a:pos x="252" y="234"/>
                </a:cxn>
                <a:cxn ang="0">
                  <a:pos x="340" y="157"/>
                </a:cxn>
                <a:cxn ang="0">
                  <a:pos x="435" y="99"/>
                </a:cxn>
                <a:cxn ang="0">
                  <a:pos x="541" y="51"/>
                </a:cxn>
                <a:cxn ang="0">
                  <a:pos x="647" y="18"/>
                </a:cxn>
                <a:cxn ang="0">
                  <a:pos x="760" y="3"/>
                </a:cxn>
                <a:cxn ang="0">
                  <a:pos x="874" y="0"/>
                </a:cxn>
                <a:cxn ang="0">
                  <a:pos x="987" y="14"/>
                </a:cxn>
                <a:cxn ang="0">
                  <a:pos x="1097" y="44"/>
                </a:cxn>
                <a:cxn ang="0">
                  <a:pos x="1207" y="91"/>
                </a:cxn>
                <a:cxn ang="0">
                  <a:pos x="1251" y="18"/>
                </a:cxn>
                <a:cxn ang="0">
                  <a:pos x="1357" y="413"/>
                </a:cxn>
                <a:cxn ang="0">
                  <a:pos x="1002" y="417"/>
                </a:cxn>
                <a:cxn ang="0">
                  <a:pos x="1031" y="373"/>
                </a:cxn>
                <a:cxn ang="0">
                  <a:pos x="965" y="347"/>
                </a:cxn>
                <a:cxn ang="0">
                  <a:pos x="896" y="333"/>
                </a:cxn>
                <a:cxn ang="0">
                  <a:pos x="823" y="325"/>
                </a:cxn>
                <a:cxn ang="0">
                  <a:pos x="720" y="336"/>
                </a:cxn>
                <a:cxn ang="0">
                  <a:pos x="629" y="366"/>
                </a:cxn>
                <a:cxn ang="0">
                  <a:pos x="541" y="409"/>
                </a:cxn>
                <a:cxn ang="0">
                  <a:pos x="468" y="472"/>
                </a:cxn>
                <a:cxn ang="0">
                  <a:pos x="409" y="545"/>
                </a:cxn>
                <a:cxn ang="0">
                  <a:pos x="362" y="632"/>
                </a:cxn>
                <a:cxn ang="0">
                  <a:pos x="336" y="724"/>
                </a:cxn>
                <a:cxn ang="0">
                  <a:pos x="208" y="537"/>
                </a:cxn>
                <a:cxn ang="0">
                  <a:pos x="0" y="775"/>
                </a:cxn>
              </a:cxnLst>
              <a:rect l="0" t="0" r="r" b="b"/>
              <a:pathLst>
                <a:path w="1357" h="775">
                  <a:moveTo>
                    <a:pt x="0" y="775"/>
                  </a:moveTo>
                  <a:lnTo>
                    <a:pt x="18" y="651"/>
                  </a:lnTo>
                  <a:lnTo>
                    <a:pt x="54" y="534"/>
                  </a:lnTo>
                  <a:lnTo>
                    <a:pt x="106" y="420"/>
                  </a:lnTo>
                  <a:lnTo>
                    <a:pt x="175" y="318"/>
                  </a:lnTo>
                  <a:lnTo>
                    <a:pt x="252" y="234"/>
                  </a:lnTo>
                  <a:lnTo>
                    <a:pt x="340" y="157"/>
                  </a:lnTo>
                  <a:lnTo>
                    <a:pt x="435" y="99"/>
                  </a:lnTo>
                  <a:lnTo>
                    <a:pt x="541" y="51"/>
                  </a:lnTo>
                  <a:lnTo>
                    <a:pt x="647" y="18"/>
                  </a:lnTo>
                  <a:lnTo>
                    <a:pt x="760" y="3"/>
                  </a:lnTo>
                  <a:lnTo>
                    <a:pt x="874" y="0"/>
                  </a:lnTo>
                  <a:lnTo>
                    <a:pt x="987" y="14"/>
                  </a:lnTo>
                  <a:lnTo>
                    <a:pt x="1097" y="44"/>
                  </a:lnTo>
                  <a:lnTo>
                    <a:pt x="1207" y="91"/>
                  </a:lnTo>
                  <a:lnTo>
                    <a:pt x="1251" y="18"/>
                  </a:lnTo>
                  <a:lnTo>
                    <a:pt x="1357" y="413"/>
                  </a:lnTo>
                  <a:lnTo>
                    <a:pt x="1002" y="417"/>
                  </a:lnTo>
                  <a:lnTo>
                    <a:pt x="1031" y="373"/>
                  </a:lnTo>
                  <a:lnTo>
                    <a:pt x="965" y="347"/>
                  </a:lnTo>
                  <a:lnTo>
                    <a:pt x="896" y="333"/>
                  </a:lnTo>
                  <a:lnTo>
                    <a:pt x="823" y="325"/>
                  </a:lnTo>
                  <a:lnTo>
                    <a:pt x="720" y="336"/>
                  </a:lnTo>
                  <a:lnTo>
                    <a:pt x="629" y="366"/>
                  </a:lnTo>
                  <a:lnTo>
                    <a:pt x="541" y="409"/>
                  </a:lnTo>
                  <a:lnTo>
                    <a:pt x="468" y="472"/>
                  </a:lnTo>
                  <a:lnTo>
                    <a:pt x="409" y="545"/>
                  </a:lnTo>
                  <a:lnTo>
                    <a:pt x="362" y="632"/>
                  </a:lnTo>
                  <a:lnTo>
                    <a:pt x="336" y="724"/>
                  </a:lnTo>
                  <a:lnTo>
                    <a:pt x="208" y="537"/>
                  </a:lnTo>
                  <a:lnTo>
                    <a:pt x="0" y="775"/>
                  </a:lnTo>
                  <a:close/>
                </a:path>
              </a:pathLst>
            </a:custGeom>
            <a:solidFill>
              <a:schemeClr val="accent2"/>
            </a:solidFill>
            <a:ln w="9525" cap="flat" cmpd="sng" algn="ctr">
              <a:no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0" name="Freeform 166"/>
            <p:cNvSpPr>
              <a:spLocks/>
            </p:cNvSpPr>
            <p:nvPr/>
          </p:nvSpPr>
          <p:spPr bwMode="auto">
            <a:xfrm>
              <a:off x="3254375" y="3209925"/>
              <a:ext cx="1998663" cy="1743075"/>
            </a:xfrm>
            <a:custGeom>
              <a:avLst/>
              <a:gdLst/>
              <a:ahLst/>
              <a:cxnLst>
                <a:cxn ang="0">
                  <a:pos x="1259" y="1010"/>
                </a:cxn>
                <a:cxn ang="0">
                  <a:pos x="1142" y="1057"/>
                </a:cxn>
                <a:cxn ang="0">
                  <a:pos x="1014" y="1087"/>
                </a:cxn>
                <a:cxn ang="0">
                  <a:pos x="886" y="1098"/>
                </a:cxn>
                <a:cxn ang="0">
                  <a:pos x="754" y="1087"/>
                </a:cxn>
                <a:cxn ang="0">
                  <a:pos x="630" y="1057"/>
                </a:cxn>
                <a:cxn ang="0">
                  <a:pos x="513" y="1010"/>
                </a:cxn>
                <a:cxn ang="0">
                  <a:pos x="403" y="944"/>
                </a:cxn>
                <a:cxn ang="0">
                  <a:pos x="308" y="867"/>
                </a:cxn>
                <a:cxn ang="0">
                  <a:pos x="227" y="772"/>
                </a:cxn>
                <a:cxn ang="0">
                  <a:pos x="158" y="670"/>
                </a:cxn>
                <a:cxn ang="0">
                  <a:pos x="107" y="556"/>
                </a:cxn>
                <a:cxn ang="0">
                  <a:pos x="74" y="436"/>
                </a:cxn>
                <a:cxn ang="0">
                  <a:pos x="59" y="308"/>
                </a:cxn>
                <a:cxn ang="0">
                  <a:pos x="0" y="308"/>
                </a:cxn>
                <a:cxn ang="0">
                  <a:pos x="271" y="0"/>
                </a:cxn>
                <a:cxn ang="0">
                  <a:pos x="472" y="293"/>
                </a:cxn>
                <a:cxn ang="0">
                  <a:pos x="388" y="297"/>
                </a:cxn>
                <a:cxn ang="0">
                  <a:pos x="403" y="392"/>
                </a:cxn>
                <a:cxn ang="0">
                  <a:pos x="432" y="479"/>
                </a:cxn>
                <a:cxn ang="0">
                  <a:pos x="480" y="560"/>
                </a:cxn>
                <a:cxn ang="0">
                  <a:pos x="538" y="633"/>
                </a:cxn>
                <a:cxn ang="0">
                  <a:pos x="611" y="688"/>
                </a:cxn>
                <a:cxn ang="0">
                  <a:pos x="695" y="732"/>
                </a:cxn>
                <a:cxn ang="0">
                  <a:pos x="783" y="761"/>
                </a:cxn>
                <a:cxn ang="0">
                  <a:pos x="882" y="768"/>
                </a:cxn>
                <a:cxn ang="0">
                  <a:pos x="955" y="765"/>
                </a:cxn>
                <a:cxn ang="0">
                  <a:pos x="1025" y="750"/>
                </a:cxn>
                <a:cxn ang="0">
                  <a:pos x="1090" y="725"/>
                </a:cxn>
                <a:cxn ang="0">
                  <a:pos x="973" y="933"/>
                </a:cxn>
                <a:cxn ang="0">
                  <a:pos x="1259" y="1010"/>
                </a:cxn>
              </a:cxnLst>
              <a:rect l="0" t="0" r="r" b="b"/>
              <a:pathLst>
                <a:path w="1259" h="1098">
                  <a:moveTo>
                    <a:pt x="1259" y="1010"/>
                  </a:moveTo>
                  <a:lnTo>
                    <a:pt x="1142" y="1057"/>
                  </a:lnTo>
                  <a:lnTo>
                    <a:pt x="1014" y="1087"/>
                  </a:lnTo>
                  <a:lnTo>
                    <a:pt x="886" y="1098"/>
                  </a:lnTo>
                  <a:lnTo>
                    <a:pt x="754" y="1087"/>
                  </a:lnTo>
                  <a:lnTo>
                    <a:pt x="630" y="1057"/>
                  </a:lnTo>
                  <a:lnTo>
                    <a:pt x="513" y="1010"/>
                  </a:lnTo>
                  <a:lnTo>
                    <a:pt x="403" y="944"/>
                  </a:lnTo>
                  <a:lnTo>
                    <a:pt x="308" y="867"/>
                  </a:lnTo>
                  <a:lnTo>
                    <a:pt x="227" y="772"/>
                  </a:lnTo>
                  <a:lnTo>
                    <a:pt x="158" y="670"/>
                  </a:lnTo>
                  <a:lnTo>
                    <a:pt x="107" y="556"/>
                  </a:lnTo>
                  <a:lnTo>
                    <a:pt x="74" y="436"/>
                  </a:lnTo>
                  <a:lnTo>
                    <a:pt x="59" y="308"/>
                  </a:lnTo>
                  <a:lnTo>
                    <a:pt x="0" y="308"/>
                  </a:lnTo>
                  <a:lnTo>
                    <a:pt x="271" y="0"/>
                  </a:lnTo>
                  <a:lnTo>
                    <a:pt x="472" y="293"/>
                  </a:lnTo>
                  <a:lnTo>
                    <a:pt x="388" y="297"/>
                  </a:lnTo>
                  <a:lnTo>
                    <a:pt x="403" y="392"/>
                  </a:lnTo>
                  <a:lnTo>
                    <a:pt x="432" y="479"/>
                  </a:lnTo>
                  <a:lnTo>
                    <a:pt x="480" y="560"/>
                  </a:lnTo>
                  <a:lnTo>
                    <a:pt x="538" y="633"/>
                  </a:lnTo>
                  <a:lnTo>
                    <a:pt x="611" y="688"/>
                  </a:lnTo>
                  <a:lnTo>
                    <a:pt x="695" y="732"/>
                  </a:lnTo>
                  <a:lnTo>
                    <a:pt x="783" y="761"/>
                  </a:lnTo>
                  <a:lnTo>
                    <a:pt x="882" y="768"/>
                  </a:lnTo>
                  <a:lnTo>
                    <a:pt x="955" y="765"/>
                  </a:lnTo>
                  <a:lnTo>
                    <a:pt x="1025" y="750"/>
                  </a:lnTo>
                  <a:lnTo>
                    <a:pt x="1090" y="725"/>
                  </a:lnTo>
                  <a:lnTo>
                    <a:pt x="973" y="933"/>
                  </a:lnTo>
                  <a:lnTo>
                    <a:pt x="1259" y="1010"/>
                  </a:lnTo>
                  <a:close/>
                </a:path>
              </a:pathLst>
            </a:custGeom>
            <a:solidFill>
              <a:srgbClr val="AAAAAA"/>
            </a:solidFill>
            <a:ln w="9525" cap="flat" cmpd="sng" algn="ctr">
              <a:no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mn-lt"/>
                <a:ea typeface="+mn-ea"/>
                <a:cs typeface="+mn-cs"/>
              </a:endParaRPr>
            </a:p>
          </p:txBody>
        </p:sp>
        <p:sp>
          <p:nvSpPr>
            <p:cNvPr id="11" name="Freeform 167"/>
            <p:cNvSpPr>
              <a:spLocks/>
            </p:cNvSpPr>
            <p:nvPr/>
          </p:nvSpPr>
          <p:spPr bwMode="auto">
            <a:xfrm>
              <a:off x="4799013" y="2595563"/>
              <a:ext cx="1144587" cy="2263775"/>
            </a:xfrm>
            <a:custGeom>
              <a:avLst/>
              <a:gdLst/>
              <a:ahLst/>
              <a:cxnLst>
                <a:cxn ang="0">
                  <a:pos x="377" y="0"/>
                </a:cxn>
                <a:cxn ang="0">
                  <a:pos x="465" y="77"/>
                </a:cxn>
                <a:cxn ang="0">
                  <a:pos x="545" y="161"/>
                </a:cxn>
                <a:cxn ang="0">
                  <a:pos x="611" y="256"/>
                </a:cxn>
                <a:cxn ang="0">
                  <a:pos x="663" y="362"/>
                </a:cxn>
                <a:cxn ang="0">
                  <a:pos x="699" y="472"/>
                </a:cxn>
                <a:cxn ang="0">
                  <a:pos x="717" y="585"/>
                </a:cxn>
                <a:cxn ang="0">
                  <a:pos x="721" y="698"/>
                </a:cxn>
                <a:cxn ang="0">
                  <a:pos x="710" y="808"/>
                </a:cxn>
                <a:cxn ang="0">
                  <a:pos x="688" y="914"/>
                </a:cxn>
                <a:cxn ang="0">
                  <a:pos x="648" y="1016"/>
                </a:cxn>
                <a:cxn ang="0">
                  <a:pos x="593" y="1115"/>
                </a:cxn>
                <a:cxn ang="0">
                  <a:pos x="527" y="1203"/>
                </a:cxn>
                <a:cxn ang="0">
                  <a:pos x="447" y="1283"/>
                </a:cxn>
                <a:cxn ang="0">
                  <a:pos x="355" y="1353"/>
                </a:cxn>
                <a:cxn ang="0">
                  <a:pos x="392" y="1426"/>
                </a:cxn>
                <a:cxn ang="0">
                  <a:pos x="0" y="1320"/>
                </a:cxn>
                <a:cxn ang="0">
                  <a:pos x="176" y="1009"/>
                </a:cxn>
                <a:cxn ang="0">
                  <a:pos x="202" y="1057"/>
                </a:cxn>
                <a:cxn ang="0">
                  <a:pos x="267" y="998"/>
                </a:cxn>
                <a:cxn ang="0">
                  <a:pos x="322" y="925"/>
                </a:cxn>
                <a:cxn ang="0">
                  <a:pos x="363" y="848"/>
                </a:cxn>
                <a:cxn ang="0">
                  <a:pos x="388" y="760"/>
                </a:cxn>
                <a:cxn ang="0">
                  <a:pos x="395" y="665"/>
                </a:cxn>
                <a:cxn ang="0">
                  <a:pos x="385" y="570"/>
                </a:cxn>
                <a:cxn ang="0">
                  <a:pos x="359" y="479"/>
                </a:cxn>
                <a:cxn ang="0">
                  <a:pos x="315" y="398"/>
                </a:cxn>
                <a:cxn ang="0">
                  <a:pos x="256" y="325"/>
                </a:cxn>
                <a:cxn ang="0">
                  <a:pos x="187" y="267"/>
                </a:cxn>
                <a:cxn ang="0">
                  <a:pos x="447" y="263"/>
                </a:cxn>
                <a:cxn ang="0">
                  <a:pos x="377" y="0"/>
                </a:cxn>
              </a:cxnLst>
              <a:rect l="0" t="0" r="r" b="b"/>
              <a:pathLst>
                <a:path w="721" h="1426">
                  <a:moveTo>
                    <a:pt x="377" y="0"/>
                  </a:moveTo>
                  <a:lnTo>
                    <a:pt x="465" y="77"/>
                  </a:lnTo>
                  <a:lnTo>
                    <a:pt x="545" y="161"/>
                  </a:lnTo>
                  <a:lnTo>
                    <a:pt x="611" y="256"/>
                  </a:lnTo>
                  <a:lnTo>
                    <a:pt x="663" y="362"/>
                  </a:lnTo>
                  <a:lnTo>
                    <a:pt x="699" y="472"/>
                  </a:lnTo>
                  <a:lnTo>
                    <a:pt x="717" y="585"/>
                  </a:lnTo>
                  <a:lnTo>
                    <a:pt x="721" y="698"/>
                  </a:lnTo>
                  <a:lnTo>
                    <a:pt x="710" y="808"/>
                  </a:lnTo>
                  <a:lnTo>
                    <a:pt x="688" y="914"/>
                  </a:lnTo>
                  <a:lnTo>
                    <a:pt x="648" y="1016"/>
                  </a:lnTo>
                  <a:lnTo>
                    <a:pt x="593" y="1115"/>
                  </a:lnTo>
                  <a:lnTo>
                    <a:pt x="527" y="1203"/>
                  </a:lnTo>
                  <a:lnTo>
                    <a:pt x="447" y="1283"/>
                  </a:lnTo>
                  <a:lnTo>
                    <a:pt x="355" y="1353"/>
                  </a:lnTo>
                  <a:lnTo>
                    <a:pt x="392" y="1426"/>
                  </a:lnTo>
                  <a:lnTo>
                    <a:pt x="0" y="1320"/>
                  </a:lnTo>
                  <a:lnTo>
                    <a:pt x="176" y="1009"/>
                  </a:lnTo>
                  <a:lnTo>
                    <a:pt x="202" y="1057"/>
                  </a:lnTo>
                  <a:lnTo>
                    <a:pt x="267" y="998"/>
                  </a:lnTo>
                  <a:lnTo>
                    <a:pt x="322" y="925"/>
                  </a:lnTo>
                  <a:lnTo>
                    <a:pt x="363" y="848"/>
                  </a:lnTo>
                  <a:lnTo>
                    <a:pt x="388" y="760"/>
                  </a:lnTo>
                  <a:lnTo>
                    <a:pt x="395" y="665"/>
                  </a:lnTo>
                  <a:lnTo>
                    <a:pt x="385" y="570"/>
                  </a:lnTo>
                  <a:lnTo>
                    <a:pt x="359" y="479"/>
                  </a:lnTo>
                  <a:lnTo>
                    <a:pt x="315" y="398"/>
                  </a:lnTo>
                  <a:lnTo>
                    <a:pt x="256" y="325"/>
                  </a:lnTo>
                  <a:lnTo>
                    <a:pt x="187" y="267"/>
                  </a:lnTo>
                  <a:lnTo>
                    <a:pt x="447" y="263"/>
                  </a:lnTo>
                  <a:lnTo>
                    <a:pt x="377" y="0"/>
                  </a:lnTo>
                  <a:close/>
                </a:path>
              </a:pathLst>
            </a:custGeom>
            <a:solidFill>
              <a:schemeClr val="accent1"/>
            </a:solidFill>
            <a:ln w="9525" cap="flat" cmpd="sng" algn="ctr">
              <a:noFill/>
              <a:prstDash val="soli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12" name="TextBox 11"/>
            <p:cNvSpPr txBox="1"/>
            <p:nvPr/>
          </p:nvSpPr>
          <p:spPr>
            <a:xfrm>
              <a:off x="2264392" y="3081709"/>
              <a:ext cx="1008213" cy="410369"/>
            </a:xfrm>
            <a:prstGeom prst="rect">
              <a:avLst/>
            </a:prstGeom>
            <a:noFill/>
          </p:spPr>
          <p:txBody>
            <a:bodyPr wrap="square" rtlCol="0">
              <a:spAutoFit/>
            </a:bodyPr>
            <a:lstStyle/>
            <a:p>
              <a:pPr lvl="0"/>
              <a:r>
                <a:rPr lang="en-US" sz="1400" b="1" dirty="0">
                  <a:solidFill>
                    <a:schemeClr val="tx2"/>
                  </a:solidFill>
                  <a:latin typeface="+mn-lt"/>
                  <a:cs typeface="Arial" pitchFamily="34" charset="0"/>
                </a:rPr>
                <a:t>Section 1</a:t>
              </a:r>
            </a:p>
          </p:txBody>
        </p:sp>
        <p:sp>
          <p:nvSpPr>
            <p:cNvPr id="13" name="TextBox 12"/>
            <p:cNvSpPr txBox="1"/>
            <p:nvPr/>
          </p:nvSpPr>
          <p:spPr>
            <a:xfrm>
              <a:off x="6121024" y="737870"/>
              <a:ext cx="1277172" cy="1313180"/>
            </a:xfrm>
            <a:prstGeom prst="rect">
              <a:avLst/>
            </a:prstGeom>
            <a:noFill/>
          </p:spPr>
          <p:txBody>
            <a:bodyPr wrap="square" rtlCol="0">
              <a:spAutoFit/>
            </a:bodyPr>
            <a:lstStyle/>
            <a:p>
              <a:pPr lvl="0"/>
              <a:r>
                <a:rPr lang="en-US" sz="1400" b="1" dirty="0">
                  <a:solidFill>
                    <a:srgbClr val="444444"/>
                  </a:solidFill>
                  <a:latin typeface="+mn-lt"/>
                  <a:cs typeface="Arial" pitchFamily="34" charset="0"/>
                </a:rPr>
                <a:t>Heading</a:t>
              </a:r>
            </a:p>
            <a:p>
              <a:r>
                <a:rPr lang="en-US" sz="1100" dirty="0">
                  <a:solidFill>
                    <a:srgbClr val="444444"/>
                  </a:solidFill>
                  <a:latin typeface="+mn-lt"/>
                  <a:cs typeface="Arial" pitchFamily="34" charset="0"/>
                </a:rPr>
                <a:t>Lorem ipsum dolor sit amet, consectetur</a:t>
              </a:r>
            </a:p>
            <a:p>
              <a:r>
                <a:rPr lang="en-US" sz="1100" dirty="0">
                  <a:solidFill>
                    <a:srgbClr val="444444"/>
                  </a:solidFill>
                  <a:latin typeface="+mn-lt"/>
                  <a:cs typeface="Arial" pitchFamily="34" charset="0"/>
                </a:rPr>
                <a:t>adipiscing elit.</a:t>
              </a:r>
            </a:p>
          </p:txBody>
        </p:sp>
        <p:sp>
          <p:nvSpPr>
            <p:cNvPr id="14" name="TextBox 13"/>
            <p:cNvSpPr txBox="1"/>
            <p:nvPr/>
          </p:nvSpPr>
          <p:spPr>
            <a:xfrm>
              <a:off x="7064375" y="4859338"/>
              <a:ext cx="1277172" cy="1313180"/>
            </a:xfrm>
            <a:prstGeom prst="rect">
              <a:avLst/>
            </a:prstGeom>
            <a:noFill/>
          </p:spPr>
          <p:txBody>
            <a:bodyPr wrap="square" rtlCol="0">
              <a:spAutoFit/>
            </a:bodyPr>
            <a:lstStyle/>
            <a:p>
              <a:pPr lvl="0"/>
              <a:r>
                <a:rPr lang="en-US" sz="1400" b="1" dirty="0">
                  <a:solidFill>
                    <a:srgbClr val="444444"/>
                  </a:solidFill>
                  <a:latin typeface="+mn-lt"/>
                  <a:cs typeface="Arial" pitchFamily="34" charset="0"/>
                </a:rPr>
                <a:t>Heading</a:t>
              </a:r>
            </a:p>
            <a:p>
              <a:r>
                <a:rPr lang="en-US" sz="1100" dirty="0">
                  <a:solidFill>
                    <a:srgbClr val="444444"/>
                  </a:solidFill>
                  <a:latin typeface="+mn-lt"/>
                  <a:cs typeface="Arial" pitchFamily="34" charset="0"/>
                </a:rPr>
                <a:t>Lorem ipsum dolor sit amet, consectetur</a:t>
              </a:r>
            </a:p>
            <a:p>
              <a:r>
                <a:rPr lang="en-US" sz="1100" dirty="0">
                  <a:solidFill>
                    <a:srgbClr val="444444"/>
                  </a:solidFill>
                  <a:latin typeface="+mn-lt"/>
                  <a:cs typeface="Arial" pitchFamily="34" charset="0"/>
                </a:rPr>
                <a:t>adipiscing elit.</a:t>
              </a:r>
            </a:p>
          </p:txBody>
        </p:sp>
        <p:sp>
          <p:nvSpPr>
            <p:cNvPr id="15" name="TextBox 14"/>
            <p:cNvSpPr txBox="1"/>
            <p:nvPr/>
          </p:nvSpPr>
          <p:spPr>
            <a:xfrm>
              <a:off x="1027578" y="3081709"/>
              <a:ext cx="1277172" cy="1313180"/>
            </a:xfrm>
            <a:prstGeom prst="rect">
              <a:avLst/>
            </a:prstGeom>
            <a:noFill/>
          </p:spPr>
          <p:txBody>
            <a:bodyPr wrap="square" rtlCol="0">
              <a:spAutoFit/>
            </a:bodyPr>
            <a:lstStyle/>
            <a:p>
              <a:pPr lvl="0"/>
              <a:r>
                <a:rPr lang="en-US" sz="1400" b="1" dirty="0">
                  <a:solidFill>
                    <a:srgbClr val="444444"/>
                  </a:solidFill>
                  <a:latin typeface="+mn-lt"/>
                  <a:cs typeface="Arial" pitchFamily="34" charset="0"/>
                </a:rPr>
                <a:t>Heading</a:t>
              </a:r>
            </a:p>
            <a:p>
              <a:r>
                <a:rPr lang="en-US" sz="1100" dirty="0">
                  <a:solidFill>
                    <a:srgbClr val="444444"/>
                  </a:solidFill>
                  <a:latin typeface="+mn-lt"/>
                  <a:cs typeface="Arial" pitchFamily="34" charset="0"/>
                </a:rPr>
                <a:t>Lorem ipsum dolor sit amet, consectetur</a:t>
              </a:r>
            </a:p>
            <a:p>
              <a:r>
                <a:rPr lang="en-US" sz="1100" dirty="0">
                  <a:solidFill>
                    <a:srgbClr val="444444"/>
                  </a:solidFill>
                  <a:latin typeface="+mn-lt"/>
                  <a:cs typeface="Arial" pitchFamily="34" charset="0"/>
                </a:rPr>
                <a:t>adipiscing elit.</a:t>
              </a:r>
            </a:p>
          </p:txBody>
        </p:sp>
        <p:sp>
          <p:nvSpPr>
            <p:cNvPr id="16" name="TextBox 15"/>
            <p:cNvSpPr txBox="1"/>
            <p:nvPr/>
          </p:nvSpPr>
          <p:spPr>
            <a:xfrm>
              <a:off x="4716387" y="1710185"/>
              <a:ext cx="1008213" cy="410369"/>
            </a:xfrm>
            <a:prstGeom prst="rect">
              <a:avLst/>
            </a:prstGeom>
            <a:noFill/>
          </p:spPr>
          <p:txBody>
            <a:bodyPr wrap="square" rtlCol="0">
              <a:spAutoFit/>
            </a:bodyPr>
            <a:lstStyle/>
            <a:p>
              <a:pPr lvl="0"/>
              <a:r>
                <a:rPr lang="en-US" sz="1400" b="1" dirty="0">
                  <a:solidFill>
                    <a:schemeClr val="tx2"/>
                  </a:solidFill>
                  <a:latin typeface="+mn-lt"/>
                  <a:cs typeface="Arial" pitchFamily="34" charset="0"/>
                </a:rPr>
                <a:t>Section 2</a:t>
              </a:r>
            </a:p>
          </p:txBody>
        </p:sp>
        <p:sp>
          <p:nvSpPr>
            <p:cNvPr id="17" name="TextBox 16"/>
            <p:cNvSpPr txBox="1"/>
            <p:nvPr/>
          </p:nvSpPr>
          <p:spPr>
            <a:xfrm>
              <a:off x="5439493" y="4859338"/>
              <a:ext cx="1008213" cy="410369"/>
            </a:xfrm>
            <a:prstGeom prst="rect">
              <a:avLst/>
            </a:prstGeom>
            <a:noFill/>
          </p:spPr>
          <p:txBody>
            <a:bodyPr wrap="square" rtlCol="0">
              <a:spAutoFit/>
            </a:bodyPr>
            <a:lstStyle/>
            <a:p>
              <a:pPr lvl="0"/>
              <a:r>
                <a:rPr lang="en-US" sz="1400" b="1" dirty="0">
                  <a:solidFill>
                    <a:schemeClr val="tx2"/>
                  </a:solidFill>
                  <a:latin typeface="+mn-lt"/>
                  <a:cs typeface="Arial" pitchFamily="34" charset="0"/>
                </a:rPr>
                <a:t>Section 3</a:t>
              </a:r>
            </a:p>
          </p:txBody>
        </p:sp>
      </p:grpSp>
    </p:spTree>
    <p:extLst>
      <p:ext uri="{BB962C8B-B14F-4D97-AF65-F5344CB8AC3E}">
        <p14:creationId xmlns:p14="http://schemas.microsoft.com/office/powerpoint/2010/main" val="1317169911"/>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099"/>
          <p:cNvGrpSpPr/>
          <p:nvPr/>
        </p:nvGrpSpPr>
        <p:grpSpPr>
          <a:xfrm>
            <a:off x="1190928" y="1028700"/>
            <a:ext cx="6762147" cy="3086100"/>
            <a:chOff x="838200" y="609600"/>
            <a:chExt cx="3068338" cy="1867099"/>
          </a:xfrm>
        </p:grpSpPr>
        <p:sp>
          <p:nvSpPr>
            <p:cNvPr id="5" name="AutoShape 4"/>
            <p:cNvSpPr>
              <a:spLocks noChangeAspect="1" noChangeArrowheads="1" noTextEdit="1"/>
            </p:cNvSpPr>
            <p:nvPr/>
          </p:nvSpPr>
          <p:spPr bwMode="auto">
            <a:xfrm>
              <a:off x="838200" y="609600"/>
              <a:ext cx="3048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6" name="Freeform 6"/>
            <p:cNvSpPr>
              <a:spLocks/>
            </p:cNvSpPr>
            <p:nvPr/>
          </p:nvSpPr>
          <p:spPr bwMode="auto">
            <a:xfrm>
              <a:off x="839180" y="609600"/>
              <a:ext cx="1517650" cy="919163"/>
            </a:xfrm>
            <a:custGeom>
              <a:avLst/>
              <a:gdLst>
                <a:gd name="T0" fmla="*/ 247 w 11300"/>
                <a:gd name="T1" fmla="*/ 0 h 6840"/>
                <a:gd name="T2" fmla="*/ 11053 w 11300"/>
                <a:gd name="T3" fmla="*/ 0 h 6840"/>
                <a:gd name="T4" fmla="*/ 11300 w 11300"/>
                <a:gd name="T5" fmla="*/ 247 h 6840"/>
                <a:gd name="T6" fmla="*/ 11300 w 11300"/>
                <a:gd name="T7" fmla="*/ 6593 h 6840"/>
                <a:gd name="T8" fmla="*/ 11053 w 11300"/>
                <a:gd name="T9" fmla="*/ 6840 h 6840"/>
                <a:gd name="T10" fmla="*/ 247 w 11300"/>
                <a:gd name="T11" fmla="*/ 6840 h 6840"/>
                <a:gd name="T12" fmla="*/ 0 w 11300"/>
                <a:gd name="T13" fmla="*/ 6593 h 6840"/>
                <a:gd name="T14" fmla="*/ 0 w 11300"/>
                <a:gd name="T15" fmla="*/ 247 h 6840"/>
                <a:gd name="T16" fmla="*/ 247 w 11300"/>
                <a:gd name="T17" fmla="*/ 0 h 6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00" h="6840">
                  <a:moveTo>
                    <a:pt x="247" y="0"/>
                  </a:moveTo>
                  <a:lnTo>
                    <a:pt x="11053" y="0"/>
                  </a:lnTo>
                  <a:cubicBezTo>
                    <a:pt x="11189" y="0"/>
                    <a:pt x="11300" y="111"/>
                    <a:pt x="11300" y="247"/>
                  </a:cubicBezTo>
                  <a:lnTo>
                    <a:pt x="11300" y="6593"/>
                  </a:lnTo>
                  <a:cubicBezTo>
                    <a:pt x="11300" y="6729"/>
                    <a:pt x="11189" y="6840"/>
                    <a:pt x="11053" y="6840"/>
                  </a:cubicBezTo>
                  <a:lnTo>
                    <a:pt x="247" y="6840"/>
                  </a:lnTo>
                  <a:cubicBezTo>
                    <a:pt x="111" y="6840"/>
                    <a:pt x="0" y="6729"/>
                    <a:pt x="0" y="6593"/>
                  </a:cubicBezTo>
                  <a:lnTo>
                    <a:pt x="0" y="247"/>
                  </a:lnTo>
                  <a:cubicBezTo>
                    <a:pt x="0" y="111"/>
                    <a:pt x="111" y="0"/>
                    <a:pt x="247" y="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9" name="Freeform 9"/>
            <p:cNvSpPr>
              <a:spLocks/>
            </p:cNvSpPr>
            <p:nvPr/>
          </p:nvSpPr>
          <p:spPr bwMode="auto">
            <a:xfrm>
              <a:off x="2388888" y="609600"/>
              <a:ext cx="1517650" cy="919163"/>
            </a:xfrm>
            <a:custGeom>
              <a:avLst/>
              <a:gdLst>
                <a:gd name="T0" fmla="*/ 247 w 11300"/>
                <a:gd name="T1" fmla="*/ 0 h 6840"/>
                <a:gd name="T2" fmla="*/ 11054 w 11300"/>
                <a:gd name="T3" fmla="*/ 0 h 6840"/>
                <a:gd name="T4" fmla="*/ 11300 w 11300"/>
                <a:gd name="T5" fmla="*/ 247 h 6840"/>
                <a:gd name="T6" fmla="*/ 11300 w 11300"/>
                <a:gd name="T7" fmla="*/ 6593 h 6840"/>
                <a:gd name="T8" fmla="*/ 11054 w 11300"/>
                <a:gd name="T9" fmla="*/ 6840 h 6840"/>
                <a:gd name="T10" fmla="*/ 247 w 11300"/>
                <a:gd name="T11" fmla="*/ 6840 h 6840"/>
                <a:gd name="T12" fmla="*/ 0 w 11300"/>
                <a:gd name="T13" fmla="*/ 6593 h 6840"/>
                <a:gd name="T14" fmla="*/ 0 w 11300"/>
                <a:gd name="T15" fmla="*/ 247 h 6840"/>
                <a:gd name="T16" fmla="*/ 247 w 11300"/>
                <a:gd name="T17" fmla="*/ 0 h 6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00" h="6840">
                  <a:moveTo>
                    <a:pt x="247" y="0"/>
                  </a:moveTo>
                  <a:lnTo>
                    <a:pt x="11054" y="0"/>
                  </a:lnTo>
                  <a:cubicBezTo>
                    <a:pt x="11189" y="0"/>
                    <a:pt x="11300" y="111"/>
                    <a:pt x="11300" y="247"/>
                  </a:cubicBezTo>
                  <a:lnTo>
                    <a:pt x="11300" y="6593"/>
                  </a:lnTo>
                  <a:cubicBezTo>
                    <a:pt x="11300" y="6729"/>
                    <a:pt x="11189" y="6840"/>
                    <a:pt x="11054" y="6840"/>
                  </a:cubicBezTo>
                  <a:lnTo>
                    <a:pt x="247" y="6840"/>
                  </a:lnTo>
                  <a:cubicBezTo>
                    <a:pt x="112" y="6840"/>
                    <a:pt x="0" y="6729"/>
                    <a:pt x="0" y="6593"/>
                  </a:cubicBezTo>
                  <a:lnTo>
                    <a:pt x="0" y="247"/>
                  </a:lnTo>
                  <a:cubicBezTo>
                    <a:pt x="0" y="111"/>
                    <a:pt x="112" y="0"/>
                    <a:pt x="247" y="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12" name="Freeform 12"/>
            <p:cNvSpPr>
              <a:spLocks/>
            </p:cNvSpPr>
            <p:nvPr/>
          </p:nvSpPr>
          <p:spPr bwMode="auto">
            <a:xfrm>
              <a:off x="2388888" y="1559124"/>
              <a:ext cx="1517650" cy="917575"/>
            </a:xfrm>
            <a:custGeom>
              <a:avLst/>
              <a:gdLst>
                <a:gd name="T0" fmla="*/ 247 w 11300"/>
                <a:gd name="T1" fmla="*/ 0 h 6840"/>
                <a:gd name="T2" fmla="*/ 11054 w 11300"/>
                <a:gd name="T3" fmla="*/ 0 h 6840"/>
                <a:gd name="T4" fmla="*/ 11300 w 11300"/>
                <a:gd name="T5" fmla="*/ 247 h 6840"/>
                <a:gd name="T6" fmla="*/ 11300 w 11300"/>
                <a:gd name="T7" fmla="*/ 6594 h 6840"/>
                <a:gd name="T8" fmla="*/ 11054 w 11300"/>
                <a:gd name="T9" fmla="*/ 6840 h 6840"/>
                <a:gd name="T10" fmla="*/ 247 w 11300"/>
                <a:gd name="T11" fmla="*/ 6840 h 6840"/>
                <a:gd name="T12" fmla="*/ 0 w 11300"/>
                <a:gd name="T13" fmla="*/ 6594 h 6840"/>
                <a:gd name="T14" fmla="*/ 0 w 11300"/>
                <a:gd name="T15" fmla="*/ 247 h 6840"/>
                <a:gd name="T16" fmla="*/ 247 w 11300"/>
                <a:gd name="T17" fmla="*/ 0 h 6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00" h="6840">
                  <a:moveTo>
                    <a:pt x="247" y="0"/>
                  </a:moveTo>
                  <a:lnTo>
                    <a:pt x="11054" y="0"/>
                  </a:lnTo>
                  <a:cubicBezTo>
                    <a:pt x="11189" y="0"/>
                    <a:pt x="11300" y="112"/>
                    <a:pt x="11300" y="247"/>
                  </a:cubicBezTo>
                  <a:lnTo>
                    <a:pt x="11300" y="6594"/>
                  </a:lnTo>
                  <a:cubicBezTo>
                    <a:pt x="11300" y="6729"/>
                    <a:pt x="11189" y="6840"/>
                    <a:pt x="11054" y="6840"/>
                  </a:cubicBezTo>
                  <a:lnTo>
                    <a:pt x="247" y="6840"/>
                  </a:lnTo>
                  <a:cubicBezTo>
                    <a:pt x="112" y="6840"/>
                    <a:pt x="0" y="6729"/>
                    <a:pt x="0" y="6594"/>
                  </a:cubicBezTo>
                  <a:lnTo>
                    <a:pt x="0" y="247"/>
                  </a:lnTo>
                  <a:cubicBezTo>
                    <a:pt x="0" y="112"/>
                    <a:pt x="112" y="0"/>
                    <a:pt x="247" y="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15" name="Freeform 15"/>
            <p:cNvSpPr>
              <a:spLocks/>
            </p:cNvSpPr>
            <p:nvPr/>
          </p:nvSpPr>
          <p:spPr bwMode="auto">
            <a:xfrm>
              <a:off x="839180" y="1559124"/>
              <a:ext cx="1517650" cy="917575"/>
            </a:xfrm>
            <a:custGeom>
              <a:avLst/>
              <a:gdLst>
                <a:gd name="T0" fmla="*/ 247 w 11300"/>
                <a:gd name="T1" fmla="*/ 0 h 6840"/>
                <a:gd name="T2" fmla="*/ 11053 w 11300"/>
                <a:gd name="T3" fmla="*/ 0 h 6840"/>
                <a:gd name="T4" fmla="*/ 11300 w 11300"/>
                <a:gd name="T5" fmla="*/ 247 h 6840"/>
                <a:gd name="T6" fmla="*/ 11300 w 11300"/>
                <a:gd name="T7" fmla="*/ 6593 h 6840"/>
                <a:gd name="T8" fmla="*/ 11053 w 11300"/>
                <a:gd name="T9" fmla="*/ 6840 h 6840"/>
                <a:gd name="T10" fmla="*/ 247 w 11300"/>
                <a:gd name="T11" fmla="*/ 6840 h 6840"/>
                <a:gd name="T12" fmla="*/ 0 w 11300"/>
                <a:gd name="T13" fmla="*/ 6593 h 6840"/>
                <a:gd name="T14" fmla="*/ 0 w 11300"/>
                <a:gd name="T15" fmla="*/ 247 h 6840"/>
                <a:gd name="T16" fmla="*/ 247 w 11300"/>
                <a:gd name="T17" fmla="*/ 0 h 6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00" h="6840">
                  <a:moveTo>
                    <a:pt x="247" y="0"/>
                  </a:moveTo>
                  <a:lnTo>
                    <a:pt x="11053" y="0"/>
                  </a:lnTo>
                  <a:cubicBezTo>
                    <a:pt x="11189" y="0"/>
                    <a:pt x="11300" y="112"/>
                    <a:pt x="11300" y="247"/>
                  </a:cubicBezTo>
                  <a:lnTo>
                    <a:pt x="11300" y="6593"/>
                  </a:lnTo>
                  <a:cubicBezTo>
                    <a:pt x="11300" y="6729"/>
                    <a:pt x="11189" y="6840"/>
                    <a:pt x="11053" y="6840"/>
                  </a:cubicBezTo>
                  <a:lnTo>
                    <a:pt x="247" y="6840"/>
                  </a:lnTo>
                  <a:cubicBezTo>
                    <a:pt x="111" y="6840"/>
                    <a:pt x="0" y="6729"/>
                    <a:pt x="0" y="6593"/>
                  </a:cubicBezTo>
                  <a:lnTo>
                    <a:pt x="0" y="247"/>
                  </a:lnTo>
                  <a:cubicBezTo>
                    <a:pt x="0" y="112"/>
                    <a:pt x="111" y="0"/>
                    <a:pt x="247" y="0"/>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18" name="Freeform 18"/>
            <p:cNvSpPr>
              <a:spLocks noEditPoints="1"/>
            </p:cNvSpPr>
            <p:nvPr/>
          </p:nvSpPr>
          <p:spPr bwMode="auto">
            <a:xfrm>
              <a:off x="1497013" y="665163"/>
              <a:ext cx="1749425" cy="1749425"/>
            </a:xfrm>
            <a:custGeom>
              <a:avLst/>
              <a:gdLst>
                <a:gd name="T0" fmla="*/ 6511 w 13021"/>
                <a:gd name="T1" fmla="*/ 0 h 13022"/>
                <a:gd name="T2" fmla="*/ 12983 w 13021"/>
                <a:gd name="T3" fmla="*/ 5817 h 13022"/>
                <a:gd name="T4" fmla="*/ 12569 w 13021"/>
                <a:gd name="T5" fmla="*/ 5817 h 13022"/>
                <a:gd name="T6" fmla="*/ 12569 w 13021"/>
                <a:gd name="T7" fmla="*/ 5844 h 13022"/>
                <a:gd name="T8" fmla="*/ 12565 w 13021"/>
                <a:gd name="T9" fmla="*/ 5850 h 13022"/>
                <a:gd name="T10" fmla="*/ 12565 w 13021"/>
                <a:gd name="T11" fmla="*/ 5964 h 13022"/>
                <a:gd name="T12" fmla="*/ 12565 w 13021"/>
                <a:gd name="T13" fmla="*/ 5971 h 13022"/>
                <a:gd name="T14" fmla="*/ 12213 w 13021"/>
                <a:gd name="T15" fmla="*/ 5967 h 13022"/>
                <a:gd name="T16" fmla="*/ 12518 w 13021"/>
                <a:gd name="T17" fmla="*/ 6426 h 13022"/>
                <a:gd name="T18" fmla="*/ 6690 w 13021"/>
                <a:gd name="T19" fmla="*/ 6426 h 13022"/>
                <a:gd name="T20" fmla="*/ 6690 w 13021"/>
                <a:gd name="T21" fmla="*/ 414 h 13022"/>
                <a:gd name="T22" fmla="*/ 6579 w 13021"/>
                <a:gd name="T23" fmla="*/ 414 h 13022"/>
                <a:gd name="T24" fmla="*/ 6511 w 13021"/>
                <a:gd name="T25" fmla="*/ 414 h 13022"/>
                <a:gd name="T26" fmla="*/ 6398 w 13021"/>
                <a:gd name="T27" fmla="*/ 414 h 13022"/>
                <a:gd name="T28" fmla="*/ 6398 w 13021"/>
                <a:gd name="T29" fmla="*/ 6426 h 13022"/>
                <a:gd name="T30" fmla="*/ 417 w 13021"/>
                <a:gd name="T31" fmla="*/ 6426 h 13022"/>
                <a:gd name="T32" fmla="*/ 417 w 13021"/>
                <a:gd name="T33" fmla="*/ 6505 h 13022"/>
                <a:gd name="T34" fmla="*/ 198 w 13021"/>
                <a:gd name="T35" fmla="*/ 6206 h 13022"/>
                <a:gd name="T36" fmla="*/ 5 w 13021"/>
                <a:gd name="T37" fmla="*/ 6511 h 13022"/>
                <a:gd name="T38" fmla="*/ 0 w 13021"/>
                <a:gd name="T39" fmla="*/ 6511 h 13022"/>
                <a:gd name="T40" fmla="*/ 6511 w 13021"/>
                <a:gd name="T41" fmla="*/ 0 h 13022"/>
                <a:gd name="T42" fmla="*/ 13021 w 13021"/>
                <a:gd name="T43" fmla="*/ 6561 h 13022"/>
                <a:gd name="T44" fmla="*/ 6511 w 13021"/>
                <a:gd name="T45" fmla="*/ 13022 h 13022"/>
                <a:gd name="T46" fmla="*/ 38 w 13021"/>
                <a:gd name="T47" fmla="*/ 7203 h 13022"/>
                <a:gd name="T48" fmla="*/ 483 w 13021"/>
                <a:gd name="T49" fmla="*/ 7203 h 13022"/>
                <a:gd name="T50" fmla="*/ 483 w 13021"/>
                <a:gd name="T51" fmla="*/ 7086 h 13022"/>
                <a:gd name="T52" fmla="*/ 832 w 13021"/>
                <a:gd name="T53" fmla="*/ 7075 h 13022"/>
                <a:gd name="T54" fmla="*/ 520 w 13021"/>
                <a:gd name="T55" fmla="*/ 6647 h 13022"/>
                <a:gd name="T56" fmla="*/ 6398 w 13021"/>
                <a:gd name="T57" fmla="*/ 6647 h 13022"/>
                <a:gd name="T58" fmla="*/ 6398 w 13021"/>
                <a:gd name="T59" fmla="*/ 12608 h 13022"/>
                <a:gd name="T60" fmla="*/ 6690 w 13021"/>
                <a:gd name="T61" fmla="*/ 12608 h 13022"/>
                <a:gd name="T62" fmla="*/ 6690 w 13021"/>
                <a:gd name="T63" fmla="*/ 6647 h 13022"/>
                <a:gd name="T64" fmla="*/ 12665 w 13021"/>
                <a:gd name="T65" fmla="*/ 6647 h 13022"/>
                <a:gd name="T66" fmla="*/ 12809 w 13021"/>
                <a:gd name="T67" fmla="*/ 6863 h 13022"/>
                <a:gd name="T68" fmla="*/ 13018 w 13021"/>
                <a:gd name="T69" fmla="*/ 6561 h 13022"/>
                <a:gd name="T70" fmla="*/ 13021 w 13021"/>
                <a:gd name="T71" fmla="*/ 6561 h 13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21" h="13022">
                  <a:moveTo>
                    <a:pt x="6511" y="0"/>
                  </a:moveTo>
                  <a:cubicBezTo>
                    <a:pt x="9990" y="0"/>
                    <a:pt x="12637" y="2548"/>
                    <a:pt x="12983" y="5817"/>
                  </a:cubicBezTo>
                  <a:lnTo>
                    <a:pt x="12569" y="5817"/>
                  </a:lnTo>
                  <a:lnTo>
                    <a:pt x="12569" y="5844"/>
                  </a:lnTo>
                  <a:lnTo>
                    <a:pt x="12565" y="5850"/>
                  </a:lnTo>
                  <a:lnTo>
                    <a:pt x="12565" y="5964"/>
                  </a:lnTo>
                  <a:lnTo>
                    <a:pt x="12565" y="5971"/>
                  </a:lnTo>
                  <a:lnTo>
                    <a:pt x="12213" y="5967"/>
                  </a:lnTo>
                  <a:lnTo>
                    <a:pt x="12518" y="6426"/>
                  </a:lnTo>
                  <a:lnTo>
                    <a:pt x="6690" y="6426"/>
                  </a:lnTo>
                  <a:lnTo>
                    <a:pt x="6690" y="414"/>
                  </a:lnTo>
                  <a:lnTo>
                    <a:pt x="6579" y="414"/>
                  </a:lnTo>
                  <a:lnTo>
                    <a:pt x="6511" y="414"/>
                  </a:lnTo>
                  <a:lnTo>
                    <a:pt x="6398" y="414"/>
                  </a:lnTo>
                  <a:lnTo>
                    <a:pt x="6398" y="6426"/>
                  </a:lnTo>
                  <a:lnTo>
                    <a:pt x="417" y="6426"/>
                  </a:lnTo>
                  <a:lnTo>
                    <a:pt x="417" y="6505"/>
                  </a:lnTo>
                  <a:lnTo>
                    <a:pt x="198" y="6206"/>
                  </a:lnTo>
                  <a:lnTo>
                    <a:pt x="5" y="6511"/>
                  </a:lnTo>
                  <a:lnTo>
                    <a:pt x="0" y="6511"/>
                  </a:lnTo>
                  <a:cubicBezTo>
                    <a:pt x="0" y="2915"/>
                    <a:pt x="3032" y="0"/>
                    <a:pt x="6511" y="0"/>
                  </a:cubicBezTo>
                  <a:close/>
                  <a:moveTo>
                    <a:pt x="13021" y="6561"/>
                  </a:moveTo>
                  <a:cubicBezTo>
                    <a:pt x="12995" y="10134"/>
                    <a:pt x="9982" y="13022"/>
                    <a:pt x="6511" y="13022"/>
                  </a:cubicBezTo>
                  <a:cubicBezTo>
                    <a:pt x="3040" y="13022"/>
                    <a:pt x="384" y="10474"/>
                    <a:pt x="38" y="7203"/>
                  </a:cubicBezTo>
                  <a:lnTo>
                    <a:pt x="483" y="7203"/>
                  </a:lnTo>
                  <a:lnTo>
                    <a:pt x="483" y="7086"/>
                  </a:lnTo>
                  <a:lnTo>
                    <a:pt x="832" y="7075"/>
                  </a:lnTo>
                  <a:lnTo>
                    <a:pt x="520" y="6647"/>
                  </a:lnTo>
                  <a:lnTo>
                    <a:pt x="6398" y="6647"/>
                  </a:lnTo>
                  <a:lnTo>
                    <a:pt x="6398" y="12608"/>
                  </a:lnTo>
                  <a:lnTo>
                    <a:pt x="6690" y="12608"/>
                  </a:lnTo>
                  <a:lnTo>
                    <a:pt x="6690" y="6647"/>
                  </a:lnTo>
                  <a:lnTo>
                    <a:pt x="12665" y="6647"/>
                  </a:lnTo>
                  <a:lnTo>
                    <a:pt x="12809" y="6863"/>
                  </a:lnTo>
                  <a:lnTo>
                    <a:pt x="13018" y="6561"/>
                  </a:lnTo>
                  <a:lnTo>
                    <a:pt x="13021" y="6561"/>
                  </a:ln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19" name="Freeform 19"/>
            <p:cNvSpPr>
              <a:spLocks/>
            </p:cNvSpPr>
            <p:nvPr/>
          </p:nvSpPr>
          <p:spPr bwMode="auto">
            <a:xfrm>
              <a:off x="1553555" y="723922"/>
              <a:ext cx="803275" cy="808038"/>
            </a:xfrm>
            <a:custGeom>
              <a:avLst/>
              <a:gdLst>
                <a:gd name="T0" fmla="*/ 0 w 5984"/>
                <a:gd name="T1" fmla="*/ 6011 h 6011"/>
                <a:gd name="T2" fmla="*/ 5984 w 5984"/>
                <a:gd name="T3" fmla="*/ 0 h 6011"/>
                <a:gd name="T4" fmla="*/ 5984 w 5984"/>
                <a:gd name="T5" fmla="*/ 6011 h 6011"/>
                <a:gd name="T6" fmla="*/ 0 w 5984"/>
                <a:gd name="T7" fmla="*/ 6011 h 6011"/>
              </a:gdLst>
              <a:ahLst/>
              <a:cxnLst>
                <a:cxn ang="0">
                  <a:pos x="T0" y="T1"/>
                </a:cxn>
                <a:cxn ang="0">
                  <a:pos x="T2" y="T3"/>
                </a:cxn>
                <a:cxn ang="0">
                  <a:pos x="T4" y="T5"/>
                </a:cxn>
                <a:cxn ang="0">
                  <a:pos x="T6" y="T7"/>
                </a:cxn>
              </a:cxnLst>
              <a:rect l="0" t="0" r="r" b="b"/>
              <a:pathLst>
                <a:path w="5984" h="6011">
                  <a:moveTo>
                    <a:pt x="0" y="6011"/>
                  </a:moveTo>
                  <a:cubicBezTo>
                    <a:pt x="46" y="2720"/>
                    <a:pt x="2697" y="60"/>
                    <a:pt x="5984" y="0"/>
                  </a:cubicBezTo>
                  <a:lnTo>
                    <a:pt x="5984" y="6011"/>
                  </a:lnTo>
                  <a:lnTo>
                    <a:pt x="0" y="6011"/>
                  </a:lnTo>
                  <a:close/>
                </a:path>
              </a:pathLst>
            </a:custGeom>
            <a:solidFill>
              <a:srgbClr val="7A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22" name="Freeform 22"/>
            <p:cNvSpPr>
              <a:spLocks noChangeAspect="1"/>
            </p:cNvSpPr>
            <p:nvPr/>
          </p:nvSpPr>
          <p:spPr bwMode="auto">
            <a:xfrm>
              <a:off x="1549378" y="1559124"/>
              <a:ext cx="807452" cy="804672"/>
            </a:xfrm>
            <a:custGeom>
              <a:avLst/>
              <a:gdLst>
                <a:gd name="T0" fmla="*/ 0 w 5982"/>
                <a:gd name="T1" fmla="*/ 0 h 5961"/>
                <a:gd name="T2" fmla="*/ 5982 w 5982"/>
                <a:gd name="T3" fmla="*/ 5961 h 5961"/>
                <a:gd name="T4" fmla="*/ 5982 w 5982"/>
                <a:gd name="T5" fmla="*/ 0 h 5961"/>
                <a:gd name="T6" fmla="*/ 0 w 5982"/>
                <a:gd name="T7" fmla="*/ 0 h 5961"/>
              </a:gdLst>
              <a:ahLst/>
              <a:cxnLst>
                <a:cxn ang="0">
                  <a:pos x="T0" y="T1"/>
                </a:cxn>
                <a:cxn ang="0">
                  <a:pos x="T2" y="T3"/>
                </a:cxn>
                <a:cxn ang="0">
                  <a:pos x="T4" y="T5"/>
                </a:cxn>
                <a:cxn ang="0">
                  <a:pos x="T6" y="T7"/>
                </a:cxn>
              </a:cxnLst>
              <a:rect l="0" t="0" r="r" b="b"/>
              <a:pathLst>
                <a:path w="5982" h="5961">
                  <a:moveTo>
                    <a:pt x="0" y="0"/>
                  </a:moveTo>
                  <a:cubicBezTo>
                    <a:pt x="71" y="3268"/>
                    <a:pt x="2712" y="5901"/>
                    <a:pt x="5982" y="5961"/>
                  </a:cubicBezTo>
                  <a:lnTo>
                    <a:pt x="5982" y="0"/>
                  </a:lnTo>
                  <a:lnTo>
                    <a:pt x="0" y="0"/>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25" name="Freeform 25"/>
            <p:cNvSpPr>
              <a:spLocks/>
            </p:cNvSpPr>
            <p:nvPr/>
          </p:nvSpPr>
          <p:spPr bwMode="auto">
            <a:xfrm>
              <a:off x="2392213" y="723922"/>
              <a:ext cx="804672" cy="804672"/>
            </a:xfrm>
            <a:custGeom>
              <a:avLst/>
              <a:gdLst>
                <a:gd name="T0" fmla="*/ 5918 w 5918"/>
                <a:gd name="T1" fmla="*/ 6009 h 6009"/>
                <a:gd name="T2" fmla="*/ 0 w 5918"/>
                <a:gd name="T3" fmla="*/ 0 h 6009"/>
                <a:gd name="T4" fmla="*/ 0 w 5918"/>
                <a:gd name="T5" fmla="*/ 6009 h 6009"/>
                <a:gd name="T6" fmla="*/ 5918 w 5918"/>
                <a:gd name="T7" fmla="*/ 6009 h 6009"/>
              </a:gdLst>
              <a:ahLst/>
              <a:cxnLst>
                <a:cxn ang="0">
                  <a:pos x="T0" y="T1"/>
                </a:cxn>
                <a:cxn ang="0">
                  <a:pos x="T2" y="T3"/>
                </a:cxn>
                <a:cxn ang="0">
                  <a:pos x="T4" y="T5"/>
                </a:cxn>
                <a:cxn ang="0">
                  <a:pos x="T6" y="T7"/>
                </a:cxn>
              </a:cxnLst>
              <a:rect l="0" t="0" r="r" b="b"/>
              <a:pathLst>
                <a:path w="5918" h="6009">
                  <a:moveTo>
                    <a:pt x="5918" y="6009"/>
                  </a:moveTo>
                  <a:cubicBezTo>
                    <a:pt x="5873" y="2741"/>
                    <a:pt x="3257" y="94"/>
                    <a:pt x="0" y="0"/>
                  </a:cubicBezTo>
                  <a:lnTo>
                    <a:pt x="0" y="6009"/>
                  </a:lnTo>
                  <a:lnTo>
                    <a:pt x="5918" y="6009"/>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28" name="Freeform 28"/>
            <p:cNvSpPr>
              <a:spLocks/>
            </p:cNvSpPr>
            <p:nvPr/>
          </p:nvSpPr>
          <p:spPr bwMode="auto">
            <a:xfrm>
              <a:off x="2392213" y="1559124"/>
              <a:ext cx="804672" cy="804672"/>
            </a:xfrm>
            <a:custGeom>
              <a:avLst/>
              <a:gdLst>
                <a:gd name="T0" fmla="*/ 5916 w 5916"/>
                <a:gd name="T1" fmla="*/ 0 h 5959"/>
                <a:gd name="T2" fmla="*/ 0 w 5916"/>
                <a:gd name="T3" fmla="*/ 5959 h 5959"/>
                <a:gd name="T4" fmla="*/ 0 w 5916"/>
                <a:gd name="T5" fmla="*/ 0 h 5959"/>
                <a:gd name="T6" fmla="*/ 5916 w 5916"/>
                <a:gd name="T7" fmla="*/ 0 h 5959"/>
              </a:gdLst>
              <a:ahLst/>
              <a:cxnLst>
                <a:cxn ang="0">
                  <a:pos x="T0" y="T1"/>
                </a:cxn>
                <a:cxn ang="0">
                  <a:pos x="T2" y="T3"/>
                </a:cxn>
                <a:cxn ang="0">
                  <a:pos x="T4" y="T5"/>
                </a:cxn>
                <a:cxn ang="0">
                  <a:pos x="T6" y="T7"/>
                </a:cxn>
              </a:cxnLst>
              <a:rect l="0" t="0" r="r" b="b"/>
              <a:pathLst>
                <a:path w="5916" h="5959">
                  <a:moveTo>
                    <a:pt x="5916" y="0"/>
                  </a:moveTo>
                  <a:cubicBezTo>
                    <a:pt x="5845" y="3245"/>
                    <a:pt x="3240" y="5865"/>
                    <a:pt x="0" y="5959"/>
                  </a:cubicBezTo>
                  <a:lnTo>
                    <a:pt x="0" y="0"/>
                  </a:lnTo>
                  <a:lnTo>
                    <a:pt x="5916" y="0"/>
                  </a:lnTo>
                  <a:close/>
                </a:path>
              </a:pathLst>
            </a:custGeom>
            <a:solidFill>
              <a:srgbClr val="7A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31" name="Freeform 31"/>
            <p:cNvSpPr>
              <a:spLocks noChangeAspect="1" noEditPoints="1"/>
            </p:cNvSpPr>
            <p:nvPr/>
          </p:nvSpPr>
          <p:spPr bwMode="auto">
            <a:xfrm>
              <a:off x="3116262" y="1416022"/>
              <a:ext cx="177686" cy="137160"/>
            </a:xfrm>
            <a:custGeom>
              <a:avLst/>
              <a:gdLst>
                <a:gd name="T0" fmla="*/ 0 w 1205"/>
                <a:gd name="T1" fmla="*/ 85 h 930"/>
                <a:gd name="T2" fmla="*/ 1205 w 1205"/>
                <a:gd name="T3" fmla="*/ 0 h 930"/>
                <a:gd name="T4" fmla="*/ 665 w 1205"/>
                <a:gd name="T5" fmla="*/ 930 h 930"/>
                <a:gd name="T6" fmla="*/ 0 w 1205"/>
                <a:gd name="T7" fmla="*/ 85 h 930"/>
                <a:gd name="T8" fmla="*/ 333 w 1205"/>
                <a:gd name="T9" fmla="*/ 508 h 930"/>
              </a:gdLst>
              <a:ahLst/>
              <a:cxnLst>
                <a:cxn ang="0">
                  <a:pos x="T0" y="T1"/>
                </a:cxn>
                <a:cxn ang="0">
                  <a:pos x="T2" y="T3"/>
                </a:cxn>
                <a:cxn ang="0">
                  <a:pos x="T4" y="T5"/>
                </a:cxn>
                <a:cxn ang="0">
                  <a:pos x="T6" y="T7"/>
                </a:cxn>
                <a:cxn ang="0">
                  <a:pos x="T8" y="T9"/>
                </a:cxn>
              </a:cxnLst>
              <a:rect l="0" t="0" r="r" b="b"/>
              <a:pathLst>
                <a:path w="1205" h="930">
                  <a:moveTo>
                    <a:pt x="0" y="85"/>
                  </a:moveTo>
                  <a:lnTo>
                    <a:pt x="1205" y="0"/>
                  </a:lnTo>
                  <a:lnTo>
                    <a:pt x="665" y="930"/>
                  </a:lnTo>
                  <a:lnTo>
                    <a:pt x="0" y="85"/>
                  </a:lnTo>
                  <a:close/>
                  <a:moveTo>
                    <a:pt x="333" y="508"/>
                  </a:moveTo>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34" name="Freeform 31"/>
            <p:cNvSpPr>
              <a:spLocks noChangeAspect="1" noEditPoints="1"/>
            </p:cNvSpPr>
            <p:nvPr/>
          </p:nvSpPr>
          <p:spPr bwMode="auto">
            <a:xfrm rot="10800000">
              <a:off x="1444646" y="1531763"/>
              <a:ext cx="177686" cy="137160"/>
            </a:xfrm>
            <a:custGeom>
              <a:avLst/>
              <a:gdLst>
                <a:gd name="T0" fmla="*/ 0 w 1205"/>
                <a:gd name="T1" fmla="*/ 85 h 930"/>
                <a:gd name="T2" fmla="*/ 1205 w 1205"/>
                <a:gd name="T3" fmla="*/ 0 h 930"/>
                <a:gd name="T4" fmla="*/ 665 w 1205"/>
                <a:gd name="T5" fmla="*/ 930 h 930"/>
                <a:gd name="T6" fmla="*/ 0 w 1205"/>
                <a:gd name="T7" fmla="*/ 85 h 930"/>
                <a:gd name="T8" fmla="*/ 333 w 1205"/>
                <a:gd name="T9" fmla="*/ 508 h 930"/>
              </a:gdLst>
              <a:ahLst/>
              <a:cxnLst>
                <a:cxn ang="0">
                  <a:pos x="T0" y="T1"/>
                </a:cxn>
                <a:cxn ang="0">
                  <a:pos x="T2" y="T3"/>
                </a:cxn>
                <a:cxn ang="0">
                  <a:pos x="T4" y="T5"/>
                </a:cxn>
                <a:cxn ang="0">
                  <a:pos x="T6" y="T7"/>
                </a:cxn>
                <a:cxn ang="0">
                  <a:pos x="T8" y="T9"/>
                </a:cxn>
              </a:cxnLst>
              <a:rect l="0" t="0" r="r" b="b"/>
              <a:pathLst>
                <a:path w="1205" h="930">
                  <a:moveTo>
                    <a:pt x="0" y="85"/>
                  </a:moveTo>
                  <a:lnTo>
                    <a:pt x="1205" y="0"/>
                  </a:lnTo>
                  <a:lnTo>
                    <a:pt x="665" y="930"/>
                  </a:lnTo>
                  <a:lnTo>
                    <a:pt x="0" y="85"/>
                  </a:lnTo>
                  <a:close/>
                  <a:moveTo>
                    <a:pt x="333" y="508"/>
                  </a:moveTo>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useo Sans For Dell" panose="02000000000000000000" pitchFamily="2" charset="0"/>
              </a:endParaRPr>
            </a:p>
          </p:txBody>
        </p:sp>
        <p:sp>
          <p:nvSpPr>
            <p:cNvPr id="11" name="Rectangle 11"/>
            <p:cNvSpPr>
              <a:spLocks noChangeArrowheads="1"/>
            </p:cNvSpPr>
            <p:nvPr/>
          </p:nvSpPr>
          <p:spPr bwMode="auto">
            <a:xfrm>
              <a:off x="2496861" y="1126258"/>
              <a:ext cx="413144"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800" b="1" dirty="0">
                  <a:solidFill>
                    <a:schemeClr val="tx2"/>
                  </a:solidFill>
                  <a:latin typeface="Museo Sans For Dell" panose="02000000000000000000" pitchFamily="2" charset="0"/>
                  <a:cs typeface="Miriam Fixed" pitchFamily="49" charset="-79"/>
                </a:rPr>
                <a:t>Section</a:t>
              </a:r>
            </a:p>
            <a:p>
              <a:r>
                <a:rPr lang="en-US" sz="1800" b="1" dirty="0">
                  <a:solidFill>
                    <a:schemeClr val="tx2"/>
                  </a:solidFill>
                  <a:latin typeface="Museo Sans For Dell" panose="02000000000000000000" pitchFamily="2" charset="0"/>
                  <a:cs typeface="Miriam Fixed" pitchFamily="49" charset="-79"/>
                </a:rPr>
                <a:t>Heading</a:t>
              </a:r>
            </a:p>
          </p:txBody>
        </p:sp>
        <p:sp>
          <p:nvSpPr>
            <p:cNvPr id="35" name="Rectangle 11"/>
            <p:cNvSpPr>
              <a:spLocks noChangeArrowheads="1"/>
            </p:cNvSpPr>
            <p:nvPr/>
          </p:nvSpPr>
          <p:spPr bwMode="auto">
            <a:xfrm>
              <a:off x="2496861" y="1710412"/>
              <a:ext cx="413144"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800" b="1" dirty="0">
                  <a:solidFill>
                    <a:schemeClr val="tx2"/>
                  </a:solidFill>
                  <a:latin typeface="Museo Sans For Dell" panose="02000000000000000000" pitchFamily="2" charset="0"/>
                  <a:cs typeface="Miriam Fixed" pitchFamily="49" charset="-79"/>
                </a:rPr>
                <a:t>Section</a:t>
              </a:r>
            </a:p>
            <a:p>
              <a:r>
                <a:rPr lang="en-US" sz="1800" b="1" dirty="0">
                  <a:solidFill>
                    <a:schemeClr val="tx2"/>
                  </a:solidFill>
                  <a:latin typeface="Museo Sans For Dell" panose="02000000000000000000" pitchFamily="2" charset="0"/>
                  <a:cs typeface="Miriam Fixed" pitchFamily="49" charset="-79"/>
                </a:rPr>
                <a:t>Heading</a:t>
              </a:r>
            </a:p>
          </p:txBody>
        </p:sp>
        <p:sp>
          <p:nvSpPr>
            <p:cNvPr id="36" name="Rectangle 11"/>
            <p:cNvSpPr>
              <a:spLocks noChangeArrowheads="1"/>
            </p:cNvSpPr>
            <p:nvPr/>
          </p:nvSpPr>
          <p:spPr bwMode="auto">
            <a:xfrm>
              <a:off x="1828800" y="1126258"/>
              <a:ext cx="413144"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useo Sans For Dell" panose="02000000000000000000" pitchFamily="2" charset="0"/>
                  <a:cs typeface="Miriam Fixed" pitchFamily="49" charset="-79"/>
                </a:rPr>
                <a:t>Section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solidFill>
                  <a:effectLst/>
                  <a:latin typeface="Museo Sans For Dell" panose="02000000000000000000" pitchFamily="2" charset="0"/>
                  <a:cs typeface="Miriam Fixed" pitchFamily="49" charset="-79"/>
                </a:rPr>
                <a:t>Heading</a:t>
              </a:r>
            </a:p>
          </p:txBody>
        </p:sp>
        <p:sp>
          <p:nvSpPr>
            <p:cNvPr id="37" name="Rectangle 11"/>
            <p:cNvSpPr>
              <a:spLocks noChangeArrowheads="1"/>
            </p:cNvSpPr>
            <p:nvPr/>
          </p:nvSpPr>
          <p:spPr bwMode="auto">
            <a:xfrm>
              <a:off x="1828800" y="1710412"/>
              <a:ext cx="413144"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US" sz="1800" b="1" dirty="0">
                  <a:solidFill>
                    <a:schemeClr val="tx2"/>
                  </a:solidFill>
                  <a:latin typeface="Museo Sans For Dell" panose="02000000000000000000" pitchFamily="2" charset="0"/>
                  <a:cs typeface="Miriam Fixed" pitchFamily="49" charset="-79"/>
                </a:rPr>
                <a:t>Section</a:t>
              </a:r>
            </a:p>
            <a:p>
              <a:r>
                <a:rPr lang="en-US" sz="1800" b="1" dirty="0">
                  <a:solidFill>
                    <a:schemeClr val="tx2"/>
                  </a:solidFill>
                  <a:latin typeface="Museo Sans For Dell" panose="02000000000000000000" pitchFamily="2" charset="0"/>
                  <a:cs typeface="Miriam Fixed" pitchFamily="49" charset="-79"/>
                </a:rPr>
                <a:t>Heading</a:t>
              </a:r>
            </a:p>
          </p:txBody>
        </p:sp>
        <p:sp>
          <p:nvSpPr>
            <p:cNvPr id="40" name="Rectangle 10"/>
            <p:cNvSpPr>
              <a:spLocks noChangeArrowheads="1"/>
            </p:cNvSpPr>
            <p:nvPr/>
          </p:nvSpPr>
          <p:spPr bwMode="auto">
            <a:xfrm>
              <a:off x="916155" y="652463"/>
              <a:ext cx="760245"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3E444F"/>
                  </a:solidFill>
                  <a:latin typeface="Museo Sans For Dell" panose="02000000000000000000" pitchFamily="2" charset="0"/>
                  <a:cs typeface="Arial" pitchFamily="34" charset="0"/>
                </a:rPr>
                <a:t>Lorem ipsum dolor sit amet, consectetur adipiscing elit.</a:t>
              </a:r>
            </a:p>
          </p:txBody>
        </p:sp>
        <p:sp>
          <p:nvSpPr>
            <p:cNvPr id="41" name="Rectangle 10"/>
            <p:cNvSpPr>
              <a:spLocks noChangeArrowheads="1"/>
            </p:cNvSpPr>
            <p:nvPr/>
          </p:nvSpPr>
          <p:spPr bwMode="auto">
            <a:xfrm>
              <a:off x="916155" y="2133392"/>
              <a:ext cx="760245"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3E444F"/>
                  </a:solidFill>
                  <a:latin typeface="Museo Sans For Dell" panose="02000000000000000000" pitchFamily="2" charset="0"/>
                  <a:cs typeface="Arial" pitchFamily="34" charset="0"/>
                </a:rPr>
                <a:t>Lorem ipsum dolor sit amet, consectetur adipiscing elit.</a:t>
              </a:r>
            </a:p>
          </p:txBody>
        </p:sp>
        <p:sp>
          <p:nvSpPr>
            <p:cNvPr id="42" name="Rectangle 10"/>
            <p:cNvSpPr>
              <a:spLocks noChangeArrowheads="1"/>
            </p:cNvSpPr>
            <p:nvPr/>
          </p:nvSpPr>
          <p:spPr bwMode="auto">
            <a:xfrm>
              <a:off x="3075289" y="652463"/>
              <a:ext cx="760245"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r" fontAlgn="base">
                <a:spcBef>
                  <a:spcPct val="0"/>
                </a:spcBef>
                <a:spcAft>
                  <a:spcPct val="0"/>
                </a:spcAft>
              </a:pPr>
              <a:r>
                <a:rPr lang="en-US" sz="1200" dirty="0">
                  <a:solidFill>
                    <a:srgbClr val="3E444F"/>
                  </a:solidFill>
                  <a:latin typeface="Museo Sans For Dell" panose="02000000000000000000" pitchFamily="2" charset="0"/>
                  <a:cs typeface="Arial" pitchFamily="34" charset="0"/>
                </a:rPr>
                <a:t>Lorem ipsum dolor sit amet, consectetur adipiscing elit.</a:t>
              </a:r>
            </a:p>
          </p:txBody>
        </p:sp>
        <p:sp>
          <p:nvSpPr>
            <p:cNvPr id="43" name="Rectangle 10"/>
            <p:cNvSpPr>
              <a:spLocks noChangeArrowheads="1"/>
            </p:cNvSpPr>
            <p:nvPr/>
          </p:nvSpPr>
          <p:spPr bwMode="auto">
            <a:xfrm>
              <a:off x="3075289" y="2133392"/>
              <a:ext cx="760245" cy="33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r" fontAlgn="base">
                <a:spcBef>
                  <a:spcPct val="0"/>
                </a:spcBef>
                <a:spcAft>
                  <a:spcPct val="0"/>
                </a:spcAft>
              </a:pPr>
              <a:r>
                <a:rPr lang="en-US" sz="1200" dirty="0">
                  <a:solidFill>
                    <a:srgbClr val="3E444F"/>
                  </a:solidFill>
                  <a:latin typeface="Museo Sans For Dell" panose="02000000000000000000" pitchFamily="2" charset="0"/>
                  <a:cs typeface="Arial" pitchFamily="34" charset="0"/>
                </a:rPr>
                <a:t>Lorem ipsum dolor sit amet, consectetur adipiscing elit.</a:t>
              </a:r>
            </a:p>
          </p:txBody>
        </p:sp>
      </p:grpSp>
    </p:spTree>
    <p:extLst>
      <p:ext uri="{BB962C8B-B14F-4D97-AF65-F5344CB8AC3E}">
        <p14:creationId xmlns:p14="http://schemas.microsoft.com/office/powerpoint/2010/main" val="3785097068"/>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3628" y="1190158"/>
            <a:ext cx="8596742" cy="2763185"/>
            <a:chOff x="273628" y="1586877"/>
            <a:chExt cx="8596742" cy="3684246"/>
          </a:xfrm>
        </p:grpSpPr>
        <p:sp>
          <p:nvSpPr>
            <p:cNvPr id="4" name="Rounded Rectangle 3"/>
            <p:cNvSpPr/>
            <p:nvPr/>
          </p:nvSpPr>
          <p:spPr>
            <a:xfrm>
              <a:off x="273628" y="2173018"/>
              <a:ext cx="1676400" cy="3098105"/>
            </a:xfrm>
            <a:prstGeom prst="roundRect">
              <a:avLst>
                <a:gd name="adj" fmla="val 3736"/>
              </a:avLst>
            </a:prstGeom>
            <a:solidFill>
              <a:srgbClr val="00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7" name="Rounded Rectangle 6"/>
            <p:cNvSpPr/>
            <p:nvPr/>
          </p:nvSpPr>
          <p:spPr>
            <a:xfrm>
              <a:off x="2003714" y="2173018"/>
              <a:ext cx="1676400" cy="3098105"/>
            </a:xfrm>
            <a:prstGeom prst="roundRect">
              <a:avLst>
                <a:gd name="adj" fmla="val 3736"/>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8" name="Rounded Rectangle 7"/>
            <p:cNvSpPr/>
            <p:nvPr/>
          </p:nvSpPr>
          <p:spPr>
            <a:xfrm>
              <a:off x="3733800" y="2173018"/>
              <a:ext cx="1676400" cy="3098105"/>
            </a:xfrm>
            <a:prstGeom prst="roundRect">
              <a:avLst>
                <a:gd name="adj" fmla="val 3736"/>
              </a:avLst>
            </a:prstGeom>
            <a:solidFill>
              <a:srgbClr val="DC5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9" name="Rounded Rectangle 8"/>
            <p:cNvSpPr/>
            <p:nvPr/>
          </p:nvSpPr>
          <p:spPr>
            <a:xfrm>
              <a:off x="5463886" y="2173018"/>
              <a:ext cx="1676400" cy="3098105"/>
            </a:xfrm>
            <a:prstGeom prst="roundRect">
              <a:avLst>
                <a:gd name="adj" fmla="val 3736"/>
              </a:avLst>
            </a:pr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0" name="Rounded Rectangle 9"/>
            <p:cNvSpPr/>
            <p:nvPr/>
          </p:nvSpPr>
          <p:spPr>
            <a:xfrm>
              <a:off x="7193970" y="2173018"/>
              <a:ext cx="1676400" cy="3098105"/>
            </a:xfrm>
            <a:prstGeom prst="roundRect">
              <a:avLst>
                <a:gd name="adj" fmla="val 3736"/>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5" name="Oval 4"/>
            <p:cNvSpPr/>
            <p:nvPr/>
          </p:nvSpPr>
          <p:spPr>
            <a:xfrm>
              <a:off x="616528" y="1586877"/>
              <a:ext cx="990600" cy="990600"/>
            </a:xfrm>
            <a:prstGeom prst="ellipse">
              <a:avLst/>
            </a:prstGeom>
            <a:solidFill>
              <a:srgbClr val="0085C3"/>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2" name="Oval 11"/>
            <p:cNvSpPr/>
            <p:nvPr/>
          </p:nvSpPr>
          <p:spPr>
            <a:xfrm>
              <a:off x="2346614" y="1586877"/>
              <a:ext cx="990600" cy="990600"/>
            </a:xfrm>
            <a:prstGeom prst="ellipse">
              <a:avLst/>
            </a:prstGeom>
            <a:solidFill>
              <a:srgbClr val="44444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3" name="Oval 12"/>
            <p:cNvSpPr/>
            <p:nvPr/>
          </p:nvSpPr>
          <p:spPr>
            <a:xfrm>
              <a:off x="4076700" y="1586877"/>
              <a:ext cx="990600" cy="990600"/>
            </a:xfrm>
            <a:prstGeom prst="ellipse">
              <a:avLst/>
            </a:prstGeom>
            <a:solidFill>
              <a:srgbClr val="DC503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4" name="Oval 13"/>
            <p:cNvSpPr/>
            <p:nvPr/>
          </p:nvSpPr>
          <p:spPr>
            <a:xfrm>
              <a:off x="5806786" y="1586877"/>
              <a:ext cx="990600" cy="990600"/>
            </a:xfrm>
            <a:prstGeom prst="ellipse">
              <a:avLst/>
            </a:prstGeom>
            <a:solidFill>
              <a:srgbClr val="AAAAAA"/>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5" name="Oval 14"/>
            <p:cNvSpPr/>
            <p:nvPr/>
          </p:nvSpPr>
          <p:spPr>
            <a:xfrm>
              <a:off x="7536870" y="1586877"/>
              <a:ext cx="990600" cy="990600"/>
            </a:xfrm>
            <a:prstGeom prst="ellipse">
              <a:avLst/>
            </a:prstGeom>
            <a:solidFill>
              <a:srgbClr val="7AB80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16" name="TextBox 15"/>
            <p:cNvSpPr txBox="1"/>
            <p:nvPr/>
          </p:nvSpPr>
          <p:spPr>
            <a:xfrm>
              <a:off x="273628" y="2968823"/>
              <a:ext cx="914400" cy="410369"/>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19" name="TextBox 18"/>
            <p:cNvSpPr txBox="1"/>
            <p:nvPr/>
          </p:nvSpPr>
          <p:spPr>
            <a:xfrm>
              <a:off x="2015470" y="2968823"/>
              <a:ext cx="914400" cy="410369"/>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20" name="TextBox 19"/>
            <p:cNvSpPr txBox="1"/>
            <p:nvPr/>
          </p:nvSpPr>
          <p:spPr>
            <a:xfrm>
              <a:off x="3746554" y="2968823"/>
              <a:ext cx="914400" cy="410369"/>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21" name="TextBox 20"/>
            <p:cNvSpPr txBox="1"/>
            <p:nvPr/>
          </p:nvSpPr>
          <p:spPr>
            <a:xfrm>
              <a:off x="5485402" y="2968823"/>
              <a:ext cx="914400" cy="410369"/>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22" name="TextBox 21"/>
            <p:cNvSpPr txBox="1"/>
            <p:nvPr/>
          </p:nvSpPr>
          <p:spPr>
            <a:xfrm>
              <a:off x="7215486" y="2968823"/>
              <a:ext cx="914400" cy="410369"/>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23" name="TextBox 22"/>
            <p:cNvSpPr txBox="1"/>
            <p:nvPr/>
          </p:nvSpPr>
          <p:spPr>
            <a:xfrm>
              <a:off x="273628" y="3200399"/>
              <a:ext cx="1371600" cy="1107996"/>
            </a:xfrm>
            <a:prstGeom prst="rect">
              <a:avLst/>
            </a:prstGeom>
            <a:noFill/>
          </p:spPr>
          <p:txBody>
            <a:bodyPr wrap="square" rtlCol="0">
              <a:spAutoFit/>
            </a:bodyPr>
            <a:lstStyle/>
            <a:p>
              <a:pPr>
                <a:spcAft>
                  <a:spcPts val="600"/>
                </a:spcAft>
              </a:pPr>
              <a:r>
                <a:rPr lang="en-US" sz="1200" dirty="0">
                  <a:solidFill>
                    <a:schemeClr val="tx2"/>
                  </a:solidFill>
                  <a:latin typeface="Museo Sans For Dell" panose="02000000000000000000" pitchFamily="2" charset="0"/>
                </a:rPr>
                <a:t>Lorem ipsum dolor sit amet, consectetur adipiscing elit.</a:t>
              </a:r>
            </a:p>
          </p:txBody>
        </p:sp>
        <p:sp>
          <p:nvSpPr>
            <p:cNvPr id="25" name="TextBox 24"/>
            <p:cNvSpPr txBox="1"/>
            <p:nvPr/>
          </p:nvSpPr>
          <p:spPr>
            <a:xfrm>
              <a:off x="2015470" y="3205317"/>
              <a:ext cx="1371600" cy="1107996"/>
            </a:xfrm>
            <a:prstGeom prst="rect">
              <a:avLst/>
            </a:prstGeom>
            <a:noFill/>
          </p:spPr>
          <p:txBody>
            <a:bodyPr wrap="square" rtlCol="0">
              <a:spAutoFit/>
            </a:bodyPr>
            <a:lstStyle/>
            <a:p>
              <a:pPr>
                <a:spcAft>
                  <a:spcPts val="600"/>
                </a:spcAft>
              </a:pPr>
              <a:r>
                <a:rPr lang="en-US" sz="1200" dirty="0">
                  <a:solidFill>
                    <a:schemeClr val="tx2"/>
                  </a:solidFill>
                  <a:latin typeface="Museo Sans For Dell" panose="02000000000000000000" pitchFamily="2" charset="0"/>
                </a:rPr>
                <a:t>Lorem ipsum dolor sit amet, consectetur adipiscing elit.</a:t>
              </a:r>
            </a:p>
          </p:txBody>
        </p:sp>
        <p:sp>
          <p:nvSpPr>
            <p:cNvPr id="26" name="TextBox 25"/>
            <p:cNvSpPr txBox="1"/>
            <p:nvPr/>
          </p:nvSpPr>
          <p:spPr>
            <a:xfrm>
              <a:off x="3746554" y="3207093"/>
              <a:ext cx="1371600" cy="1107996"/>
            </a:xfrm>
            <a:prstGeom prst="rect">
              <a:avLst/>
            </a:prstGeom>
            <a:noFill/>
          </p:spPr>
          <p:txBody>
            <a:bodyPr wrap="square" rtlCol="0">
              <a:spAutoFit/>
            </a:bodyPr>
            <a:lstStyle/>
            <a:p>
              <a:pPr>
                <a:spcAft>
                  <a:spcPts val="600"/>
                </a:spcAft>
              </a:pPr>
              <a:r>
                <a:rPr lang="en-US" sz="1200" dirty="0">
                  <a:solidFill>
                    <a:schemeClr val="tx2"/>
                  </a:solidFill>
                  <a:latin typeface="Museo Sans For Dell" panose="02000000000000000000" pitchFamily="2" charset="0"/>
                </a:rPr>
                <a:t>Lorem ipsum dolor sit amet, consectetur adipiscing elit.</a:t>
              </a:r>
            </a:p>
          </p:txBody>
        </p:sp>
        <p:sp>
          <p:nvSpPr>
            <p:cNvPr id="27" name="TextBox 26"/>
            <p:cNvSpPr txBox="1"/>
            <p:nvPr/>
          </p:nvSpPr>
          <p:spPr>
            <a:xfrm>
              <a:off x="5485402" y="3214709"/>
              <a:ext cx="1371600" cy="1107996"/>
            </a:xfrm>
            <a:prstGeom prst="rect">
              <a:avLst/>
            </a:prstGeom>
            <a:noFill/>
          </p:spPr>
          <p:txBody>
            <a:bodyPr wrap="square" rtlCol="0">
              <a:spAutoFit/>
            </a:bodyPr>
            <a:lstStyle/>
            <a:p>
              <a:pPr>
                <a:spcAft>
                  <a:spcPts val="600"/>
                </a:spcAft>
              </a:pPr>
              <a:r>
                <a:rPr lang="en-US" sz="1200" dirty="0">
                  <a:solidFill>
                    <a:schemeClr val="tx2"/>
                  </a:solidFill>
                  <a:latin typeface="Museo Sans For Dell" panose="02000000000000000000" pitchFamily="2" charset="0"/>
                </a:rPr>
                <a:t>Lorem ipsum dolor sit amet, consectetur adipiscing elit.</a:t>
              </a:r>
            </a:p>
          </p:txBody>
        </p:sp>
        <p:sp>
          <p:nvSpPr>
            <p:cNvPr id="28" name="TextBox 27"/>
            <p:cNvSpPr txBox="1"/>
            <p:nvPr/>
          </p:nvSpPr>
          <p:spPr>
            <a:xfrm>
              <a:off x="7215486" y="3214709"/>
              <a:ext cx="1371600" cy="1107996"/>
            </a:xfrm>
            <a:prstGeom prst="rect">
              <a:avLst/>
            </a:prstGeom>
            <a:noFill/>
          </p:spPr>
          <p:txBody>
            <a:bodyPr wrap="square" rtlCol="0">
              <a:spAutoFit/>
            </a:bodyPr>
            <a:lstStyle/>
            <a:p>
              <a:pPr>
                <a:spcAft>
                  <a:spcPts val="600"/>
                </a:spcAft>
              </a:pPr>
              <a:r>
                <a:rPr lang="en-US" sz="1200" dirty="0">
                  <a:solidFill>
                    <a:schemeClr val="tx2"/>
                  </a:solidFill>
                  <a:latin typeface="Museo Sans For Dell" panose="02000000000000000000" pitchFamily="2" charset="0"/>
                </a:rPr>
                <a:t>Lorem ipsum dolor sit amet, consectetur adipiscing elit.</a:t>
              </a:r>
            </a:p>
          </p:txBody>
        </p:sp>
        <p:pic>
          <p:nvPicPr>
            <p:cNvPr id="5125" name="Picture 4" descr="C:\Users\aarti_vasudevan\Desktop\1.e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013" y="1818196"/>
              <a:ext cx="553630" cy="5279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5" descr="C:\Users\aarti_vasudevan\Desktop\1.e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9468" y="1822321"/>
              <a:ext cx="404893" cy="51971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6" descr="C:\Users\aarti_vasudevan\Desktop\1.e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58001" y="1809947"/>
              <a:ext cx="627998" cy="54446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7" descr="C:\Users\aarti_vasudevan\Desktop\1.e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42418" y="1793776"/>
              <a:ext cx="537103" cy="65170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8" descr="C:\Users\aarti_vasudevan\Desktop\1.e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53766" y="1773776"/>
              <a:ext cx="556808" cy="6168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73628" y="2743200"/>
              <a:ext cx="8596742" cy="198119"/>
              <a:chOff x="273628" y="2667000"/>
              <a:chExt cx="8596742" cy="198119"/>
            </a:xfrm>
            <a:solidFill>
              <a:schemeClr val="tx2"/>
            </a:solidFill>
          </p:grpSpPr>
          <p:sp>
            <p:nvSpPr>
              <p:cNvPr id="2" name="Right Arrow 1"/>
              <p:cNvSpPr/>
              <p:nvPr/>
            </p:nvSpPr>
            <p:spPr>
              <a:xfrm>
                <a:off x="273628" y="2667000"/>
                <a:ext cx="2118125" cy="198119"/>
              </a:xfrm>
              <a:prstGeom prst="rightArrow">
                <a:avLst>
                  <a:gd name="adj1" fmla="val 50000"/>
                  <a:gd name="adj2" fmla="val 94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36" name="Right Arrow 35"/>
              <p:cNvSpPr/>
              <p:nvPr/>
            </p:nvSpPr>
            <p:spPr>
              <a:xfrm>
                <a:off x="2433167" y="2667000"/>
                <a:ext cx="2118125" cy="198119"/>
              </a:xfrm>
              <a:prstGeom prst="rightArrow">
                <a:avLst>
                  <a:gd name="adj1" fmla="val 50000"/>
                  <a:gd name="adj2" fmla="val 94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37" name="Right Arrow 36"/>
              <p:cNvSpPr/>
              <p:nvPr/>
            </p:nvSpPr>
            <p:spPr>
              <a:xfrm>
                <a:off x="4592706" y="2667000"/>
                <a:ext cx="2118125" cy="198119"/>
              </a:xfrm>
              <a:prstGeom prst="rightArrow">
                <a:avLst>
                  <a:gd name="adj1" fmla="val 50000"/>
                  <a:gd name="adj2" fmla="val 94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sp>
            <p:nvSpPr>
              <p:cNvPr id="38" name="Right Arrow 37"/>
              <p:cNvSpPr/>
              <p:nvPr/>
            </p:nvSpPr>
            <p:spPr>
              <a:xfrm>
                <a:off x="6752245" y="2667000"/>
                <a:ext cx="2118125" cy="198119"/>
              </a:xfrm>
              <a:prstGeom prst="rightArrow">
                <a:avLst>
                  <a:gd name="adj1" fmla="val 50000"/>
                  <a:gd name="adj2" fmla="val 949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useo Sans For Dell" panose="02000000000000000000" pitchFamily="2" charset="0"/>
                </a:endParaRPr>
              </a:p>
            </p:txBody>
          </p:sp>
        </p:grpSp>
      </p:grpSp>
    </p:spTree>
    <p:extLst>
      <p:ext uri="{BB962C8B-B14F-4D97-AF65-F5344CB8AC3E}">
        <p14:creationId xmlns:p14="http://schemas.microsoft.com/office/powerpoint/2010/main" val="1598083979"/>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455515" y="1516948"/>
            <a:ext cx="1827425" cy="2956627"/>
          </a:xfrm>
          <a:prstGeom prst="rect">
            <a:avLst/>
          </a:prstGeom>
          <a:solidFill>
            <a:srgbClr val="EEEEEE"/>
          </a:solidFill>
          <a:effectLst/>
        </p:spPr>
        <p:txBody>
          <a:bodyPr wrap="square" lIns="182880" tIns="182880" rtlCol="0" anchor="t">
            <a:normAutofit fontScale="92500"/>
          </a:bodyPr>
          <a:lstStyle/>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p:txBody>
      </p:sp>
      <p:sp>
        <p:nvSpPr>
          <p:cNvPr id="16" name="Rectangle 15"/>
          <p:cNvSpPr/>
          <p:nvPr/>
        </p:nvSpPr>
        <p:spPr>
          <a:xfrm>
            <a:off x="4586745" y="1516948"/>
            <a:ext cx="1798815" cy="2956627"/>
          </a:xfrm>
          <a:prstGeom prst="rect">
            <a:avLst/>
          </a:prstGeom>
          <a:solidFill>
            <a:srgbClr val="EEEEEE"/>
          </a:solidFill>
          <a:effectLst/>
        </p:spPr>
        <p:txBody>
          <a:bodyPr wrap="square" lIns="182880" tIns="182880" rtlCol="0" anchor="t">
            <a:normAutofit fontScale="92500"/>
          </a:bodyPr>
          <a:lstStyle/>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p:txBody>
      </p:sp>
      <p:sp>
        <p:nvSpPr>
          <p:cNvPr id="14" name="Rectangle 13"/>
          <p:cNvSpPr/>
          <p:nvPr/>
        </p:nvSpPr>
        <p:spPr>
          <a:xfrm>
            <a:off x="2699591" y="1516950"/>
            <a:ext cx="1780970" cy="2956625"/>
          </a:xfrm>
          <a:prstGeom prst="rect">
            <a:avLst/>
          </a:prstGeom>
          <a:solidFill>
            <a:srgbClr val="EEEEEE"/>
          </a:solidFill>
          <a:effectLst/>
        </p:spPr>
        <p:txBody>
          <a:bodyPr wrap="square" lIns="182880" tIns="182880" rtlCol="0" anchor="t">
            <a:normAutofit fontScale="92500" lnSpcReduction="20000"/>
          </a:bodyPr>
          <a:lstStyle/>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p:txBody>
      </p:sp>
      <p:sp>
        <p:nvSpPr>
          <p:cNvPr id="8" name="Rectangle 7"/>
          <p:cNvSpPr/>
          <p:nvPr/>
        </p:nvSpPr>
        <p:spPr>
          <a:xfrm>
            <a:off x="433885" y="1516950"/>
            <a:ext cx="2156915" cy="2956625"/>
          </a:xfrm>
          <a:prstGeom prst="rect">
            <a:avLst/>
          </a:prstGeom>
          <a:solidFill>
            <a:srgbClr val="EEEEEE"/>
          </a:solidFill>
          <a:effectLst/>
        </p:spPr>
        <p:txBody>
          <a:bodyPr wrap="square" lIns="182880" tIns="182880" rtlCol="0" anchor="t">
            <a:normAutofit lnSpcReduction="10000"/>
          </a:bodyPr>
          <a:lstStyle/>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a:p>
            <a:pPr marL="171450" indent="-171450">
              <a:buFont typeface="Arial" pitchFamily="34" charset="0"/>
              <a:buChar char="•"/>
            </a:pPr>
            <a:r>
              <a:rPr lang="en-US" sz="1200" dirty="0">
                <a:solidFill>
                  <a:srgbClr val="444444"/>
                </a:solidFill>
                <a:latin typeface="+mn-lt"/>
              </a:rPr>
              <a:t>Lorem ipsum dolor sit amet, consectetur adipiscing elit. </a:t>
            </a:r>
          </a:p>
        </p:txBody>
      </p:sp>
      <p:sp>
        <p:nvSpPr>
          <p:cNvPr id="5" name="Chevron 4"/>
          <p:cNvSpPr/>
          <p:nvPr/>
        </p:nvSpPr>
        <p:spPr>
          <a:xfrm>
            <a:off x="1278675" y="919405"/>
            <a:ext cx="1366652" cy="574033"/>
          </a:xfrm>
          <a:prstGeom prst="rect">
            <a:avLst/>
          </a:prstGeom>
          <a:no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en-US" sz="1600" b="1" kern="1200" dirty="0">
              <a:solidFill>
                <a:schemeClr val="bg1"/>
              </a:solidFill>
            </a:endParaRPr>
          </a:p>
        </p:txBody>
      </p:sp>
      <p:grpSp>
        <p:nvGrpSpPr>
          <p:cNvPr id="2" name="Group 1"/>
          <p:cNvGrpSpPr/>
          <p:nvPr/>
        </p:nvGrpSpPr>
        <p:grpSpPr>
          <a:xfrm>
            <a:off x="419492" y="919405"/>
            <a:ext cx="8109304" cy="574033"/>
            <a:chOff x="-1" y="1164143"/>
            <a:chExt cx="8675870" cy="756000"/>
          </a:xfrm>
        </p:grpSpPr>
        <p:sp>
          <p:nvSpPr>
            <p:cNvPr id="4" name="Pentagon 3"/>
            <p:cNvSpPr/>
            <p:nvPr/>
          </p:nvSpPr>
          <p:spPr>
            <a:xfrm>
              <a:off x="-1" y="1164143"/>
              <a:ext cx="2655400" cy="756000"/>
            </a:xfrm>
            <a:prstGeom prst="homePlate">
              <a:avLst/>
            </a:prstGeom>
            <a:solidFill>
              <a:srgbClr val="0085C3"/>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lstStyle/>
            <a:p>
              <a:pPr algn="ctr"/>
              <a:r>
                <a:rPr lang="en-US" sz="1800" b="1" dirty="0">
                  <a:solidFill>
                    <a:schemeClr val="tx2"/>
                  </a:solidFill>
                </a:rPr>
                <a:t>Heading</a:t>
              </a:r>
            </a:p>
          </p:txBody>
        </p:sp>
        <p:sp>
          <p:nvSpPr>
            <p:cNvPr id="7" name="Chevron 6"/>
            <p:cNvSpPr/>
            <p:nvPr/>
          </p:nvSpPr>
          <p:spPr>
            <a:xfrm>
              <a:off x="2439399" y="1164143"/>
              <a:ext cx="2218134" cy="756000"/>
            </a:xfrm>
            <a:prstGeom prst="chevron">
              <a:avLst/>
            </a:prstGeom>
            <a:solidFill>
              <a:srgbClr val="AAAAAA"/>
            </a:solidFill>
            <a:effectLst/>
            <a:scene3d>
              <a:camera prst="orthographicFront"/>
              <a:lightRig rig="threePt" dir="t"/>
            </a:scene3d>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lstStyle/>
            <a:p>
              <a:pPr algn="ctr"/>
              <a:r>
                <a:rPr lang="en-US" sz="1800" b="1" dirty="0">
                  <a:solidFill>
                    <a:schemeClr val="tx2"/>
                  </a:solidFill>
                </a:rPr>
                <a:t>Heading</a:t>
              </a:r>
            </a:p>
          </p:txBody>
        </p:sp>
        <p:sp>
          <p:nvSpPr>
            <p:cNvPr id="10" name="Chevron 9"/>
            <p:cNvSpPr/>
            <p:nvPr/>
          </p:nvSpPr>
          <p:spPr>
            <a:xfrm>
              <a:off x="4458401" y="1164143"/>
              <a:ext cx="2218134" cy="756000"/>
            </a:xfrm>
            <a:prstGeom prst="chevron">
              <a:avLst/>
            </a:prstGeom>
            <a:solidFill>
              <a:srgbClr val="7AB800"/>
            </a:solidFill>
            <a:effectLst/>
            <a:scene3d>
              <a:camera prst="orthographicFront"/>
              <a:lightRig rig="threePt" dir="t"/>
            </a:scene3d>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lstStyle/>
            <a:p>
              <a:pPr algn="ctr"/>
              <a:r>
                <a:rPr lang="en-US" sz="1800" b="1" dirty="0">
                  <a:solidFill>
                    <a:schemeClr val="tx2"/>
                  </a:solidFill>
                </a:rPr>
                <a:t>Heading</a:t>
              </a:r>
            </a:p>
          </p:txBody>
        </p:sp>
        <p:sp>
          <p:nvSpPr>
            <p:cNvPr id="13" name="Chevron 12"/>
            <p:cNvSpPr/>
            <p:nvPr/>
          </p:nvSpPr>
          <p:spPr>
            <a:xfrm>
              <a:off x="6457735" y="1164143"/>
              <a:ext cx="2218134" cy="756000"/>
            </a:xfrm>
            <a:prstGeom prst="chevron">
              <a:avLst/>
            </a:prstGeom>
            <a:solidFill>
              <a:srgbClr val="F2AF00"/>
            </a:solidFill>
            <a:effectLst/>
            <a:scene3d>
              <a:camera prst="orthographicFront"/>
              <a:lightRig rig="threePt" dir="t"/>
            </a:scene3d>
          </p:spPr>
          <p:style>
            <a:lnRef idx="0">
              <a:schemeClr val="lt1">
                <a:hueOff val="0"/>
                <a:satOff val="0"/>
                <a:lumOff val="0"/>
                <a:alphaOff val="0"/>
              </a:schemeClr>
            </a:lnRef>
            <a:fillRef idx="3">
              <a:scrgbClr r="0" g="0" b="0"/>
            </a:fillRef>
            <a:effectRef idx="2">
              <a:scrgbClr r="0" g="0" b="0"/>
            </a:effectRef>
            <a:fontRef idx="minor">
              <a:schemeClr val="lt1"/>
            </a:fontRef>
          </p:style>
          <p:txBody>
            <a:bodyPr anchor="ctr"/>
            <a:lstStyle/>
            <a:p>
              <a:pPr algn="ctr"/>
              <a:r>
                <a:rPr lang="en-US" sz="1800" b="1" dirty="0">
                  <a:solidFill>
                    <a:schemeClr val="tx2"/>
                  </a:solidFill>
                </a:rPr>
                <a:t>Heading</a:t>
              </a:r>
            </a:p>
          </p:txBody>
        </p:sp>
      </p:grpSp>
    </p:spTree>
    <p:extLst>
      <p:ext uri="{BB962C8B-B14F-4D97-AF65-F5344CB8AC3E}">
        <p14:creationId xmlns:p14="http://schemas.microsoft.com/office/powerpoint/2010/main" val="2224961779"/>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49047" y="974046"/>
            <a:ext cx="5245173" cy="3599452"/>
            <a:chOff x="454024" y="1005010"/>
            <a:chExt cx="4040188" cy="3944690"/>
          </a:xfrm>
        </p:grpSpPr>
        <p:sp>
          <p:nvSpPr>
            <p:cNvPr id="4" name="Freeform 3"/>
            <p:cNvSpPr/>
            <p:nvPr/>
          </p:nvSpPr>
          <p:spPr>
            <a:xfrm>
              <a:off x="454024" y="1005010"/>
              <a:ext cx="768457" cy="1097795"/>
            </a:xfrm>
            <a:custGeom>
              <a:avLst/>
              <a:gdLst>
                <a:gd name="connsiteX0" fmla="*/ 0 w 1097794"/>
                <a:gd name="connsiteY0" fmla="*/ 0 h 768456"/>
                <a:gd name="connsiteX1" fmla="*/ 713566 w 1097794"/>
                <a:gd name="connsiteY1" fmla="*/ 0 h 768456"/>
                <a:gd name="connsiteX2" fmla="*/ 1097794 w 1097794"/>
                <a:gd name="connsiteY2" fmla="*/ 384228 h 768456"/>
                <a:gd name="connsiteX3" fmla="*/ 713566 w 1097794"/>
                <a:gd name="connsiteY3" fmla="*/ 768456 h 768456"/>
                <a:gd name="connsiteX4" fmla="*/ 0 w 1097794"/>
                <a:gd name="connsiteY4" fmla="*/ 768456 h 768456"/>
                <a:gd name="connsiteX5" fmla="*/ 384228 w 1097794"/>
                <a:gd name="connsiteY5" fmla="*/ 384228 h 768456"/>
                <a:gd name="connsiteX6" fmla="*/ 0 w 1097794"/>
                <a:gd name="connsiteY6" fmla="*/ 0 h 7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794" h="768456">
                  <a:moveTo>
                    <a:pt x="1097793" y="0"/>
                  </a:moveTo>
                  <a:lnTo>
                    <a:pt x="1097793" y="499496"/>
                  </a:lnTo>
                  <a:lnTo>
                    <a:pt x="548897" y="768456"/>
                  </a:lnTo>
                  <a:lnTo>
                    <a:pt x="1" y="499496"/>
                  </a:lnTo>
                  <a:lnTo>
                    <a:pt x="1" y="0"/>
                  </a:lnTo>
                  <a:lnTo>
                    <a:pt x="548897" y="268960"/>
                  </a:lnTo>
                  <a:lnTo>
                    <a:pt x="1097793" y="0"/>
                  </a:lnTo>
                  <a:close/>
                </a:path>
              </a:pathLst>
            </a:custGeom>
            <a:solidFill>
              <a:srgbClr val="0085C3"/>
            </a:solidFill>
            <a:ln>
              <a:solidFill>
                <a:srgbClr val="0185C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351" tIns="390579" rIns="6350" bIns="390578" numCol="1" spcCol="1270" anchor="ctr" anchorCtr="0">
              <a:noAutofit/>
            </a:bodyPr>
            <a:lstStyle/>
            <a:p>
              <a:pPr lvl="0" algn="ctr" defTabSz="444500">
                <a:lnSpc>
                  <a:spcPct val="90000"/>
                </a:lnSpc>
                <a:spcBef>
                  <a:spcPct val="0"/>
                </a:spcBef>
                <a:spcAft>
                  <a:spcPct val="35000"/>
                </a:spcAft>
              </a:pPr>
              <a:r>
                <a:rPr lang="en-US" sz="1600" b="1" kern="1200" dirty="0">
                  <a:solidFill>
                    <a:schemeClr val="tx2"/>
                  </a:solidFill>
                  <a:latin typeface="Museo Sans For Dell" pitchFamily="2" charset="0"/>
                </a:rPr>
                <a:t>Heading</a:t>
              </a:r>
              <a:endParaRPr lang="en-IN" sz="1600" b="1" kern="1200" dirty="0">
                <a:solidFill>
                  <a:schemeClr val="tx2"/>
                </a:solidFill>
                <a:latin typeface="Museo Sans For Dell" pitchFamily="2" charset="0"/>
              </a:endParaRPr>
            </a:p>
          </p:txBody>
        </p:sp>
        <p:sp>
          <p:nvSpPr>
            <p:cNvPr id="5" name="Freeform 4"/>
            <p:cNvSpPr/>
            <p:nvPr/>
          </p:nvSpPr>
          <p:spPr>
            <a:xfrm>
              <a:off x="1222480" y="1005011"/>
              <a:ext cx="3271732" cy="713567"/>
            </a:xfrm>
            <a:custGeom>
              <a:avLst/>
              <a:gdLst>
                <a:gd name="connsiteX0" fmla="*/ 118930 w 713566"/>
                <a:gd name="connsiteY0" fmla="*/ 0 h 3271731"/>
                <a:gd name="connsiteX1" fmla="*/ 594636 w 713566"/>
                <a:gd name="connsiteY1" fmla="*/ 0 h 3271731"/>
                <a:gd name="connsiteX2" fmla="*/ 713566 w 713566"/>
                <a:gd name="connsiteY2" fmla="*/ 118930 h 3271731"/>
                <a:gd name="connsiteX3" fmla="*/ 713566 w 713566"/>
                <a:gd name="connsiteY3" fmla="*/ 3271731 h 3271731"/>
                <a:gd name="connsiteX4" fmla="*/ 713566 w 713566"/>
                <a:gd name="connsiteY4" fmla="*/ 3271731 h 3271731"/>
                <a:gd name="connsiteX5" fmla="*/ 0 w 713566"/>
                <a:gd name="connsiteY5" fmla="*/ 3271731 h 3271731"/>
                <a:gd name="connsiteX6" fmla="*/ 0 w 713566"/>
                <a:gd name="connsiteY6" fmla="*/ 3271731 h 3271731"/>
                <a:gd name="connsiteX7" fmla="*/ 0 w 713566"/>
                <a:gd name="connsiteY7" fmla="*/ 118930 h 3271731"/>
                <a:gd name="connsiteX8" fmla="*/ 118930 w 713566"/>
                <a:gd name="connsiteY8" fmla="*/ 0 h 327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566" h="3271731">
                  <a:moveTo>
                    <a:pt x="713566" y="545301"/>
                  </a:moveTo>
                  <a:lnTo>
                    <a:pt x="713566" y="2726430"/>
                  </a:lnTo>
                  <a:cubicBezTo>
                    <a:pt x="713566" y="3027589"/>
                    <a:pt x="701953" y="3271729"/>
                    <a:pt x="687627" y="3271729"/>
                  </a:cubicBezTo>
                  <a:lnTo>
                    <a:pt x="0" y="3271729"/>
                  </a:lnTo>
                  <a:lnTo>
                    <a:pt x="0" y="3271729"/>
                  </a:lnTo>
                  <a:lnTo>
                    <a:pt x="0" y="2"/>
                  </a:lnTo>
                  <a:lnTo>
                    <a:pt x="0" y="2"/>
                  </a:lnTo>
                  <a:lnTo>
                    <a:pt x="687627" y="2"/>
                  </a:lnTo>
                  <a:cubicBezTo>
                    <a:pt x="701953" y="2"/>
                    <a:pt x="713566" y="244142"/>
                    <a:pt x="713566" y="545301"/>
                  </a:cubicBezTo>
                  <a:close/>
                </a:path>
              </a:pathLst>
            </a:custGeom>
            <a:solidFill>
              <a:srgbClr val="0085C3">
                <a:alpha val="95000"/>
              </a:srgbClr>
            </a:solidFill>
            <a:ln>
              <a:solidFill>
                <a:srgbClr val="0185C3"/>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39913" rIns="39913" bIns="39914" numCol="1" spcCol="1270" anchor="ctr" anchorCtr="0">
              <a:noAutofit/>
            </a:bodyPr>
            <a:lstStyle/>
            <a:p>
              <a:pPr marL="617538" indent="-285750">
                <a:lnSpc>
                  <a:spcPct val="90000"/>
                </a:lnSpc>
                <a:spcBef>
                  <a:spcPts val="100"/>
                </a:spcBef>
                <a:spcAft>
                  <a:spcPts val="100"/>
                </a:spcAft>
                <a:buFont typeface="Arial" pitchFamily="34" charset="0"/>
                <a:buChar char="•"/>
              </a:pPr>
              <a:r>
                <a:rPr lang="en-US" sz="1200" dirty="0">
                  <a:solidFill>
                    <a:schemeClr val="tx2"/>
                  </a:solidFill>
                  <a:latin typeface="Museo Sans For Dell" pitchFamily="2" charset="0"/>
                </a:rPr>
                <a:t>Lorem ipsum dolor sit amet, consectetur adipiscing elit.</a:t>
              </a:r>
            </a:p>
          </p:txBody>
        </p:sp>
        <p:sp>
          <p:nvSpPr>
            <p:cNvPr id="6" name="Freeform 5"/>
            <p:cNvSpPr/>
            <p:nvPr/>
          </p:nvSpPr>
          <p:spPr>
            <a:xfrm>
              <a:off x="454024" y="1953976"/>
              <a:ext cx="768457" cy="1097794"/>
            </a:xfrm>
            <a:custGeom>
              <a:avLst/>
              <a:gdLst>
                <a:gd name="connsiteX0" fmla="*/ 0 w 1097794"/>
                <a:gd name="connsiteY0" fmla="*/ 0 h 768456"/>
                <a:gd name="connsiteX1" fmla="*/ 713566 w 1097794"/>
                <a:gd name="connsiteY1" fmla="*/ 0 h 768456"/>
                <a:gd name="connsiteX2" fmla="*/ 1097794 w 1097794"/>
                <a:gd name="connsiteY2" fmla="*/ 384228 h 768456"/>
                <a:gd name="connsiteX3" fmla="*/ 713566 w 1097794"/>
                <a:gd name="connsiteY3" fmla="*/ 768456 h 768456"/>
                <a:gd name="connsiteX4" fmla="*/ 0 w 1097794"/>
                <a:gd name="connsiteY4" fmla="*/ 768456 h 768456"/>
                <a:gd name="connsiteX5" fmla="*/ 384228 w 1097794"/>
                <a:gd name="connsiteY5" fmla="*/ 384228 h 768456"/>
                <a:gd name="connsiteX6" fmla="*/ 0 w 1097794"/>
                <a:gd name="connsiteY6" fmla="*/ 0 h 7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794" h="768456">
                  <a:moveTo>
                    <a:pt x="1097793" y="0"/>
                  </a:moveTo>
                  <a:lnTo>
                    <a:pt x="1097793" y="499496"/>
                  </a:lnTo>
                  <a:lnTo>
                    <a:pt x="548897" y="768456"/>
                  </a:lnTo>
                  <a:lnTo>
                    <a:pt x="1" y="499496"/>
                  </a:lnTo>
                  <a:lnTo>
                    <a:pt x="1" y="0"/>
                  </a:lnTo>
                  <a:lnTo>
                    <a:pt x="548897" y="268960"/>
                  </a:lnTo>
                  <a:lnTo>
                    <a:pt x="1097793" y="0"/>
                  </a:lnTo>
                  <a:close/>
                </a:path>
              </a:pathLst>
            </a:custGeom>
            <a:solidFill>
              <a:srgbClr val="AAAAAA"/>
            </a:solidFill>
            <a:ln>
              <a:solidFill>
                <a:srgbClr val="AAAAAA"/>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351" tIns="390578" rIns="6350" bIns="390578" numCol="1" spcCol="1270" anchor="ctr" anchorCtr="0">
              <a:noAutofit/>
            </a:bodyPr>
            <a:lstStyle/>
            <a:p>
              <a:pPr lvl="0" algn="ctr" defTabSz="444500">
                <a:lnSpc>
                  <a:spcPct val="90000"/>
                </a:lnSpc>
                <a:spcBef>
                  <a:spcPct val="0"/>
                </a:spcBef>
                <a:spcAft>
                  <a:spcPct val="35000"/>
                </a:spcAft>
              </a:pPr>
              <a:r>
                <a:rPr lang="en-US" sz="1600" b="1" dirty="0">
                  <a:solidFill>
                    <a:schemeClr val="tx2"/>
                  </a:solidFill>
                  <a:latin typeface="Museo Sans For Dell" pitchFamily="2" charset="0"/>
                </a:rPr>
                <a:t>Heading</a:t>
              </a:r>
              <a:endParaRPr lang="en-IN" sz="1600" b="1" dirty="0">
                <a:solidFill>
                  <a:schemeClr val="tx2"/>
                </a:solidFill>
                <a:latin typeface="Museo Sans For Dell" pitchFamily="2" charset="0"/>
              </a:endParaRPr>
            </a:p>
          </p:txBody>
        </p:sp>
        <p:sp>
          <p:nvSpPr>
            <p:cNvPr id="7" name="Freeform 6"/>
            <p:cNvSpPr/>
            <p:nvPr/>
          </p:nvSpPr>
          <p:spPr>
            <a:xfrm>
              <a:off x="1222480" y="1953976"/>
              <a:ext cx="3271732" cy="713567"/>
            </a:xfrm>
            <a:custGeom>
              <a:avLst/>
              <a:gdLst>
                <a:gd name="connsiteX0" fmla="*/ 118930 w 713566"/>
                <a:gd name="connsiteY0" fmla="*/ 0 h 3271731"/>
                <a:gd name="connsiteX1" fmla="*/ 594636 w 713566"/>
                <a:gd name="connsiteY1" fmla="*/ 0 h 3271731"/>
                <a:gd name="connsiteX2" fmla="*/ 713566 w 713566"/>
                <a:gd name="connsiteY2" fmla="*/ 118930 h 3271731"/>
                <a:gd name="connsiteX3" fmla="*/ 713566 w 713566"/>
                <a:gd name="connsiteY3" fmla="*/ 3271731 h 3271731"/>
                <a:gd name="connsiteX4" fmla="*/ 713566 w 713566"/>
                <a:gd name="connsiteY4" fmla="*/ 3271731 h 3271731"/>
                <a:gd name="connsiteX5" fmla="*/ 0 w 713566"/>
                <a:gd name="connsiteY5" fmla="*/ 3271731 h 3271731"/>
                <a:gd name="connsiteX6" fmla="*/ 0 w 713566"/>
                <a:gd name="connsiteY6" fmla="*/ 3271731 h 3271731"/>
                <a:gd name="connsiteX7" fmla="*/ 0 w 713566"/>
                <a:gd name="connsiteY7" fmla="*/ 118930 h 3271731"/>
                <a:gd name="connsiteX8" fmla="*/ 118930 w 713566"/>
                <a:gd name="connsiteY8" fmla="*/ 0 h 327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566" h="3271731">
                  <a:moveTo>
                    <a:pt x="713566" y="545301"/>
                  </a:moveTo>
                  <a:lnTo>
                    <a:pt x="713566" y="2726430"/>
                  </a:lnTo>
                  <a:cubicBezTo>
                    <a:pt x="713566" y="3027589"/>
                    <a:pt x="701953" y="3271729"/>
                    <a:pt x="687627" y="3271729"/>
                  </a:cubicBezTo>
                  <a:lnTo>
                    <a:pt x="0" y="3271729"/>
                  </a:lnTo>
                  <a:lnTo>
                    <a:pt x="0" y="3271729"/>
                  </a:lnTo>
                  <a:lnTo>
                    <a:pt x="0" y="2"/>
                  </a:lnTo>
                  <a:lnTo>
                    <a:pt x="0" y="2"/>
                  </a:lnTo>
                  <a:lnTo>
                    <a:pt x="687627" y="2"/>
                  </a:lnTo>
                  <a:cubicBezTo>
                    <a:pt x="701953" y="2"/>
                    <a:pt x="713566" y="244142"/>
                    <a:pt x="713566" y="545301"/>
                  </a:cubicBezTo>
                  <a:close/>
                </a:path>
              </a:pathLst>
            </a:custGeom>
            <a:solidFill>
              <a:srgbClr val="AAAAAA">
                <a:alpha val="95000"/>
              </a:srgbClr>
            </a:solidFill>
            <a:ln>
              <a:solidFill>
                <a:srgbClr val="AAAAAA"/>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39913" rIns="39913" bIns="39914" numCol="1" spcCol="1270" anchor="ctr" anchorCtr="0">
              <a:noAutofit/>
            </a:bodyPr>
            <a:lstStyle/>
            <a:p>
              <a:pPr marL="617538" indent="-285750">
                <a:lnSpc>
                  <a:spcPct val="90000"/>
                </a:lnSpc>
                <a:spcBef>
                  <a:spcPts val="100"/>
                </a:spcBef>
                <a:spcAft>
                  <a:spcPts val="100"/>
                </a:spcAft>
                <a:buFont typeface="Arial" pitchFamily="34" charset="0"/>
                <a:buChar char="•"/>
              </a:pPr>
              <a:r>
                <a:rPr lang="en-US" sz="1200" dirty="0">
                  <a:solidFill>
                    <a:schemeClr val="tx2"/>
                  </a:solidFill>
                  <a:latin typeface="Museo Sans For Dell" pitchFamily="2" charset="0"/>
                </a:rPr>
                <a:t>Lorem ipsum dolor sit amet, consectetur adipiscing elit.</a:t>
              </a:r>
            </a:p>
          </p:txBody>
        </p:sp>
        <p:sp>
          <p:nvSpPr>
            <p:cNvPr id="8" name="Freeform 7"/>
            <p:cNvSpPr/>
            <p:nvPr/>
          </p:nvSpPr>
          <p:spPr>
            <a:xfrm>
              <a:off x="454024" y="2902941"/>
              <a:ext cx="768457" cy="1097794"/>
            </a:xfrm>
            <a:custGeom>
              <a:avLst/>
              <a:gdLst>
                <a:gd name="connsiteX0" fmla="*/ 0 w 1097794"/>
                <a:gd name="connsiteY0" fmla="*/ 0 h 768456"/>
                <a:gd name="connsiteX1" fmla="*/ 713566 w 1097794"/>
                <a:gd name="connsiteY1" fmla="*/ 0 h 768456"/>
                <a:gd name="connsiteX2" fmla="*/ 1097794 w 1097794"/>
                <a:gd name="connsiteY2" fmla="*/ 384228 h 768456"/>
                <a:gd name="connsiteX3" fmla="*/ 713566 w 1097794"/>
                <a:gd name="connsiteY3" fmla="*/ 768456 h 768456"/>
                <a:gd name="connsiteX4" fmla="*/ 0 w 1097794"/>
                <a:gd name="connsiteY4" fmla="*/ 768456 h 768456"/>
                <a:gd name="connsiteX5" fmla="*/ 384228 w 1097794"/>
                <a:gd name="connsiteY5" fmla="*/ 384228 h 768456"/>
                <a:gd name="connsiteX6" fmla="*/ 0 w 1097794"/>
                <a:gd name="connsiteY6" fmla="*/ 0 h 7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794" h="768456">
                  <a:moveTo>
                    <a:pt x="1097793" y="0"/>
                  </a:moveTo>
                  <a:lnTo>
                    <a:pt x="1097793" y="499496"/>
                  </a:lnTo>
                  <a:lnTo>
                    <a:pt x="548897" y="768456"/>
                  </a:lnTo>
                  <a:lnTo>
                    <a:pt x="1" y="499496"/>
                  </a:lnTo>
                  <a:lnTo>
                    <a:pt x="1" y="0"/>
                  </a:lnTo>
                  <a:lnTo>
                    <a:pt x="548897" y="268960"/>
                  </a:lnTo>
                  <a:lnTo>
                    <a:pt x="1097793" y="0"/>
                  </a:lnTo>
                  <a:close/>
                </a:path>
              </a:pathLst>
            </a:custGeom>
            <a:solidFill>
              <a:srgbClr val="7AB800"/>
            </a:solidFill>
            <a:ln>
              <a:solidFill>
                <a:srgbClr val="7AB800"/>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351" tIns="390578" rIns="6350" bIns="390578" numCol="1" spcCol="1270" anchor="ctr" anchorCtr="0">
              <a:noAutofit/>
            </a:bodyPr>
            <a:lstStyle/>
            <a:p>
              <a:pPr lvl="0" algn="ctr" defTabSz="444500">
                <a:lnSpc>
                  <a:spcPct val="90000"/>
                </a:lnSpc>
                <a:spcBef>
                  <a:spcPct val="0"/>
                </a:spcBef>
                <a:spcAft>
                  <a:spcPct val="35000"/>
                </a:spcAft>
              </a:pPr>
              <a:r>
                <a:rPr lang="en-US" sz="1600" b="1" dirty="0">
                  <a:solidFill>
                    <a:schemeClr val="tx2"/>
                  </a:solidFill>
                  <a:latin typeface="Museo Sans For Dell" pitchFamily="2" charset="0"/>
                </a:rPr>
                <a:t>Heading</a:t>
              </a:r>
              <a:endParaRPr lang="en-IN" sz="1600" b="1" dirty="0">
                <a:solidFill>
                  <a:schemeClr val="tx2"/>
                </a:solidFill>
                <a:latin typeface="Museo Sans For Dell" pitchFamily="2" charset="0"/>
              </a:endParaRPr>
            </a:p>
          </p:txBody>
        </p:sp>
        <p:sp>
          <p:nvSpPr>
            <p:cNvPr id="9" name="Freeform 8"/>
            <p:cNvSpPr/>
            <p:nvPr/>
          </p:nvSpPr>
          <p:spPr>
            <a:xfrm>
              <a:off x="1222480" y="2902940"/>
              <a:ext cx="3271732" cy="713567"/>
            </a:xfrm>
            <a:custGeom>
              <a:avLst/>
              <a:gdLst>
                <a:gd name="connsiteX0" fmla="*/ 118930 w 713566"/>
                <a:gd name="connsiteY0" fmla="*/ 0 h 3271731"/>
                <a:gd name="connsiteX1" fmla="*/ 594636 w 713566"/>
                <a:gd name="connsiteY1" fmla="*/ 0 h 3271731"/>
                <a:gd name="connsiteX2" fmla="*/ 713566 w 713566"/>
                <a:gd name="connsiteY2" fmla="*/ 118930 h 3271731"/>
                <a:gd name="connsiteX3" fmla="*/ 713566 w 713566"/>
                <a:gd name="connsiteY3" fmla="*/ 3271731 h 3271731"/>
                <a:gd name="connsiteX4" fmla="*/ 713566 w 713566"/>
                <a:gd name="connsiteY4" fmla="*/ 3271731 h 3271731"/>
                <a:gd name="connsiteX5" fmla="*/ 0 w 713566"/>
                <a:gd name="connsiteY5" fmla="*/ 3271731 h 3271731"/>
                <a:gd name="connsiteX6" fmla="*/ 0 w 713566"/>
                <a:gd name="connsiteY6" fmla="*/ 3271731 h 3271731"/>
                <a:gd name="connsiteX7" fmla="*/ 0 w 713566"/>
                <a:gd name="connsiteY7" fmla="*/ 118930 h 3271731"/>
                <a:gd name="connsiteX8" fmla="*/ 118930 w 713566"/>
                <a:gd name="connsiteY8" fmla="*/ 0 h 327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566" h="3271731">
                  <a:moveTo>
                    <a:pt x="713566" y="545301"/>
                  </a:moveTo>
                  <a:lnTo>
                    <a:pt x="713566" y="2726430"/>
                  </a:lnTo>
                  <a:cubicBezTo>
                    <a:pt x="713566" y="3027589"/>
                    <a:pt x="701953" y="3271729"/>
                    <a:pt x="687627" y="3271729"/>
                  </a:cubicBezTo>
                  <a:lnTo>
                    <a:pt x="0" y="3271729"/>
                  </a:lnTo>
                  <a:lnTo>
                    <a:pt x="0" y="3271729"/>
                  </a:lnTo>
                  <a:lnTo>
                    <a:pt x="0" y="2"/>
                  </a:lnTo>
                  <a:lnTo>
                    <a:pt x="0" y="2"/>
                  </a:lnTo>
                  <a:lnTo>
                    <a:pt x="687627" y="2"/>
                  </a:lnTo>
                  <a:cubicBezTo>
                    <a:pt x="701953" y="2"/>
                    <a:pt x="713566" y="244142"/>
                    <a:pt x="713566" y="545301"/>
                  </a:cubicBezTo>
                  <a:close/>
                </a:path>
              </a:pathLst>
            </a:custGeom>
            <a:solidFill>
              <a:srgbClr val="7AB800">
                <a:alpha val="95000"/>
              </a:srgbClr>
            </a:solidFill>
            <a:ln>
              <a:solidFill>
                <a:srgbClr val="7AB800"/>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39913" rIns="39913" bIns="39914" numCol="1" spcCol="1270" anchor="ctr" anchorCtr="0">
              <a:noAutofit/>
            </a:bodyPr>
            <a:lstStyle/>
            <a:p>
              <a:pPr marL="617538" indent="-285750">
                <a:lnSpc>
                  <a:spcPct val="90000"/>
                </a:lnSpc>
                <a:spcBef>
                  <a:spcPts val="100"/>
                </a:spcBef>
                <a:spcAft>
                  <a:spcPts val="100"/>
                </a:spcAft>
                <a:buFont typeface="Arial" pitchFamily="34" charset="0"/>
                <a:buChar char="•"/>
              </a:pPr>
              <a:r>
                <a:rPr lang="en-US" sz="1200" dirty="0">
                  <a:solidFill>
                    <a:schemeClr val="tx2"/>
                  </a:solidFill>
                  <a:latin typeface="Museo Sans For Dell" pitchFamily="2" charset="0"/>
                </a:rPr>
                <a:t>Lorem ipsum dolor sit amet, consectetur adipiscing elit.</a:t>
              </a:r>
            </a:p>
          </p:txBody>
        </p:sp>
        <p:sp>
          <p:nvSpPr>
            <p:cNvPr id="10" name="Freeform 9"/>
            <p:cNvSpPr/>
            <p:nvPr/>
          </p:nvSpPr>
          <p:spPr>
            <a:xfrm>
              <a:off x="454024" y="3851906"/>
              <a:ext cx="768457" cy="1097794"/>
            </a:xfrm>
            <a:custGeom>
              <a:avLst/>
              <a:gdLst>
                <a:gd name="connsiteX0" fmla="*/ 0 w 1097794"/>
                <a:gd name="connsiteY0" fmla="*/ 0 h 768456"/>
                <a:gd name="connsiteX1" fmla="*/ 713566 w 1097794"/>
                <a:gd name="connsiteY1" fmla="*/ 0 h 768456"/>
                <a:gd name="connsiteX2" fmla="*/ 1097794 w 1097794"/>
                <a:gd name="connsiteY2" fmla="*/ 384228 h 768456"/>
                <a:gd name="connsiteX3" fmla="*/ 713566 w 1097794"/>
                <a:gd name="connsiteY3" fmla="*/ 768456 h 768456"/>
                <a:gd name="connsiteX4" fmla="*/ 0 w 1097794"/>
                <a:gd name="connsiteY4" fmla="*/ 768456 h 768456"/>
                <a:gd name="connsiteX5" fmla="*/ 384228 w 1097794"/>
                <a:gd name="connsiteY5" fmla="*/ 384228 h 768456"/>
                <a:gd name="connsiteX6" fmla="*/ 0 w 1097794"/>
                <a:gd name="connsiteY6" fmla="*/ 0 h 7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794" h="768456">
                  <a:moveTo>
                    <a:pt x="1097793" y="0"/>
                  </a:moveTo>
                  <a:lnTo>
                    <a:pt x="1097793" y="499496"/>
                  </a:lnTo>
                  <a:lnTo>
                    <a:pt x="548897" y="768456"/>
                  </a:lnTo>
                  <a:lnTo>
                    <a:pt x="1" y="499496"/>
                  </a:lnTo>
                  <a:lnTo>
                    <a:pt x="1" y="0"/>
                  </a:lnTo>
                  <a:lnTo>
                    <a:pt x="548897" y="268960"/>
                  </a:lnTo>
                  <a:lnTo>
                    <a:pt x="1097793" y="0"/>
                  </a:lnTo>
                  <a:close/>
                </a:path>
              </a:pathLst>
            </a:custGeom>
            <a:solidFill>
              <a:srgbClr val="444444"/>
            </a:solidFill>
            <a:ln>
              <a:solidFill>
                <a:srgbClr val="444444"/>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351" tIns="390578" rIns="6350" bIns="390578" numCol="1" spcCol="1270" anchor="ctr" anchorCtr="0">
              <a:noAutofit/>
            </a:bodyPr>
            <a:lstStyle/>
            <a:p>
              <a:pPr lvl="0" algn="ctr" defTabSz="444500">
                <a:lnSpc>
                  <a:spcPct val="90000"/>
                </a:lnSpc>
                <a:spcBef>
                  <a:spcPct val="0"/>
                </a:spcBef>
                <a:spcAft>
                  <a:spcPct val="35000"/>
                </a:spcAft>
              </a:pPr>
              <a:r>
                <a:rPr lang="en-US" sz="1600" b="1" dirty="0">
                  <a:solidFill>
                    <a:schemeClr val="tx2"/>
                  </a:solidFill>
                  <a:latin typeface="Museo Sans For Dell" pitchFamily="2" charset="0"/>
                </a:rPr>
                <a:t>Heading</a:t>
              </a:r>
              <a:endParaRPr lang="en-IN" sz="1600" b="1" dirty="0">
                <a:solidFill>
                  <a:schemeClr val="tx2"/>
                </a:solidFill>
                <a:latin typeface="Museo Sans For Dell" pitchFamily="2" charset="0"/>
              </a:endParaRPr>
            </a:p>
          </p:txBody>
        </p:sp>
        <p:sp>
          <p:nvSpPr>
            <p:cNvPr id="11" name="Freeform 10"/>
            <p:cNvSpPr/>
            <p:nvPr/>
          </p:nvSpPr>
          <p:spPr>
            <a:xfrm>
              <a:off x="1222480" y="3851905"/>
              <a:ext cx="3271732" cy="713567"/>
            </a:xfrm>
            <a:custGeom>
              <a:avLst/>
              <a:gdLst>
                <a:gd name="connsiteX0" fmla="*/ 118930 w 713566"/>
                <a:gd name="connsiteY0" fmla="*/ 0 h 3271731"/>
                <a:gd name="connsiteX1" fmla="*/ 594636 w 713566"/>
                <a:gd name="connsiteY1" fmla="*/ 0 h 3271731"/>
                <a:gd name="connsiteX2" fmla="*/ 713566 w 713566"/>
                <a:gd name="connsiteY2" fmla="*/ 118930 h 3271731"/>
                <a:gd name="connsiteX3" fmla="*/ 713566 w 713566"/>
                <a:gd name="connsiteY3" fmla="*/ 3271731 h 3271731"/>
                <a:gd name="connsiteX4" fmla="*/ 713566 w 713566"/>
                <a:gd name="connsiteY4" fmla="*/ 3271731 h 3271731"/>
                <a:gd name="connsiteX5" fmla="*/ 0 w 713566"/>
                <a:gd name="connsiteY5" fmla="*/ 3271731 h 3271731"/>
                <a:gd name="connsiteX6" fmla="*/ 0 w 713566"/>
                <a:gd name="connsiteY6" fmla="*/ 3271731 h 3271731"/>
                <a:gd name="connsiteX7" fmla="*/ 0 w 713566"/>
                <a:gd name="connsiteY7" fmla="*/ 118930 h 3271731"/>
                <a:gd name="connsiteX8" fmla="*/ 118930 w 713566"/>
                <a:gd name="connsiteY8" fmla="*/ 0 h 327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566" h="3271731">
                  <a:moveTo>
                    <a:pt x="713566" y="545301"/>
                  </a:moveTo>
                  <a:lnTo>
                    <a:pt x="713566" y="2726430"/>
                  </a:lnTo>
                  <a:cubicBezTo>
                    <a:pt x="713566" y="3027589"/>
                    <a:pt x="701953" y="3271729"/>
                    <a:pt x="687627" y="3271729"/>
                  </a:cubicBezTo>
                  <a:lnTo>
                    <a:pt x="0" y="3271729"/>
                  </a:lnTo>
                  <a:lnTo>
                    <a:pt x="0" y="3271729"/>
                  </a:lnTo>
                  <a:lnTo>
                    <a:pt x="0" y="2"/>
                  </a:lnTo>
                  <a:lnTo>
                    <a:pt x="0" y="2"/>
                  </a:lnTo>
                  <a:lnTo>
                    <a:pt x="687627" y="2"/>
                  </a:lnTo>
                  <a:cubicBezTo>
                    <a:pt x="701953" y="2"/>
                    <a:pt x="713566" y="244142"/>
                    <a:pt x="713566" y="545301"/>
                  </a:cubicBezTo>
                  <a:close/>
                </a:path>
              </a:pathLst>
            </a:custGeom>
            <a:solidFill>
              <a:srgbClr val="444444">
                <a:alpha val="95000"/>
              </a:srgbClr>
            </a:solidFill>
            <a:ln>
              <a:solidFill>
                <a:srgbClr val="444444"/>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39913" rIns="39913" bIns="39914" numCol="1" spcCol="1270" anchor="ctr" anchorCtr="0">
              <a:noAutofit/>
            </a:bodyPr>
            <a:lstStyle/>
            <a:p>
              <a:pPr marL="617538" indent="-285750">
                <a:lnSpc>
                  <a:spcPct val="90000"/>
                </a:lnSpc>
                <a:spcBef>
                  <a:spcPts val="100"/>
                </a:spcBef>
                <a:spcAft>
                  <a:spcPts val="100"/>
                </a:spcAft>
                <a:buFont typeface="Arial" pitchFamily="34" charset="0"/>
                <a:buChar char="•"/>
              </a:pPr>
              <a:r>
                <a:rPr lang="en-US" sz="1200" dirty="0">
                  <a:solidFill>
                    <a:schemeClr val="tx2"/>
                  </a:solidFill>
                  <a:latin typeface="Museo Sans For Dell" pitchFamily="2" charset="0"/>
                </a:rPr>
                <a:t>Lorem ipsum dolor sit amet, consectetur adipiscing elit.</a:t>
              </a:r>
            </a:p>
          </p:txBody>
        </p:sp>
      </p:grpSp>
    </p:spTree>
    <p:extLst>
      <p:ext uri="{BB962C8B-B14F-4D97-AF65-F5344CB8AC3E}">
        <p14:creationId xmlns:p14="http://schemas.microsoft.com/office/powerpoint/2010/main" val="402182000"/>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55341" y="809180"/>
            <a:ext cx="7369793" cy="3757454"/>
            <a:chOff x="-1023457" y="-590194"/>
            <a:chExt cx="11034723" cy="7501326"/>
          </a:xfrm>
        </p:grpSpPr>
        <p:grpSp>
          <p:nvGrpSpPr>
            <p:cNvPr id="9" name="Group 8"/>
            <p:cNvGrpSpPr/>
            <p:nvPr/>
          </p:nvGrpSpPr>
          <p:grpSpPr>
            <a:xfrm>
              <a:off x="1371600" y="228601"/>
              <a:ext cx="6400800" cy="6400799"/>
              <a:chOff x="1371600" y="228600"/>
              <a:chExt cx="6400800" cy="6400799"/>
            </a:xfrm>
          </p:grpSpPr>
          <p:sp>
            <p:nvSpPr>
              <p:cNvPr id="4" name="Freeform 6"/>
              <p:cNvSpPr>
                <a:spLocks/>
              </p:cNvSpPr>
              <p:nvPr/>
            </p:nvSpPr>
            <p:spPr bwMode="auto">
              <a:xfrm>
                <a:off x="1371600" y="2097413"/>
                <a:ext cx="2715978" cy="2715977"/>
              </a:xfrm>
              <a:custGeom>
                <a:avLst/>
                <a:gdLst>
                  <a:gd name="T0" fmla="*/ 88 w 6902"/>
                  <a:gd name="T1" fmla="*/ 3291 h 6902"/>
                  <a:gd name="T2" fmla="*/ 3291 w 6902"/>
                  <a:gd name="T3" fmla="*/ 88 h 6902"/>
                  <a:gd name="T4" fmla="*/ 3611 w 6902"/>
                  <a:gd name="T5" fmla="*/ 88 h 6902"/>
                  <a:gd name="T6" fmla="*/ 4760 w 6902"/>
                  <a:gd name="T7" fmla="*/ 1237 h 6902"/>
                  <a:gd name="T8" fmla="*/ 4463 w 6902"/>
                  <a:gd name="T9" fmla="*/ 1533 h 6902"/>
                  <a:gd name="T10" fmla="*/ 4011 w 6902"/>
                  <a:gd name="T11" fmla="*/ 1081 h 6902"/>
                  <a:gd name="T12" fmla="*/ 3994 w 6902"/>
                  <a:gd name="T13" fmla="*/ 2908 h 6902"/>
                  <a:gd name="T14" fmla="*/ 5821 w 6902"/>
                  <a:gd name="T15" fmla="*/ 2891 h 6902"/>
                  <a:gd name="T16" fmla="*/ 5369 w 6902"/>
                  <a:gd name="T17" fmla="*/ 2439 h 6902"/>
                  <a:gd name="T18" fmla="*/ 5665 w 6902"/>
                  <a:gd name="T19" fmla="*/ 2142 h 6902"/>
                  <a:gd name="T20" fmla="*/ 6814 w 6902"/>
                  <a:gd name="T21" fmla="*/ 3291 h 6902"/>
                  <a:gd name="T22" fmla="*/ 6814 w 6902"/>
                  <a:gd name="T23" fmla="*/ 3612 h 6902"/>
                  <a:gd name="T24" fmla="*/ 5665 w 6902"/>
                  <a:gd name="T25" fmla="*/ 4760 h 6902"/>
                  <a:gd name="T26" fmla="*/ 5961 w 6902"/>
                  <a:gd name="T27" fmla="*/ 5056 h 6902"/>
                  <a:gd name="T28" fmla="*/ 6414 w 6902"/>
                  <a:gd name="T29" fmla="*/ 4604 h 6902"/>
                  <a:gd name="T30" fmla="*/ 6431 w 6902"/>
                  <a:gd name="T31" fmla="*/ 6431 h 6902"/>
                  <a:gd name="T32" fmla="*/ 4603 w 6902"/>
                  <a:gd name="T33" fmla="*/ 6414 h 6902"/>
                  <a:gd name="T34" fmla="*/ 5056 w 6902"/>
                  <a:gd name="T35" fmla="*/ 5962 h 6902"/>
                  <a:gd name="T36" fmla="*/ 4760 w 6902"/>
                  <a:gd name="T37" fmla="*/ 5665 h 6902"/>
                  <a:gd name="T38" fmla="*/ 3611 w 6902"/>
                  <a:gd name="T39" fmla="*/ 6814 h 6902"/>
                  <a:gd name="T40" fmla="*/ 3291 w 6902"/>
                  <a:gd name="T41" fmla="*/ 6814 h 6902"/>
                  <a:gd name="T42" fmla="*/ 88 w 6902"/>
                  <a:gd name="T43" fmla="*/ 3612 h 6902"/>
                  <a:gd name="T44" fmla="*/ 88 w 6902"/>
                  <a:gd name="T45" fmla="*/ 3291 h 6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2" h="6902">
                    <a:moveTo>
                      <a:pt x="88" y="3291"/>
                    </a:moveTo>
                    <a:lnTo>
                      <a:pt x="3291" y="88"/>
                    </a:lnTo>
                    <a:cubicBezTo>
                      <a:pt x="3379" y="0"/>
                      <a:pt x="3523" y="0"/>
                      <a:pt x="3611" y="88"/>
                    </a:cubicBezTo>
                    <a:lnTo>
                      <a:pt x="4760" y="1237"/>
                    </a:lnTo>
                    <a:lnTo>
                      <a:pt x="4463" y="1533"/>
                    </a:lnTo>
                    <a:lnTo>
                      <a:pt x="4011" y="1081"/>
                    </a:lnTo>
                    <a:lnTo>
                      <a:pt x="3994" y="2908"/>
                    </a:lnTo>
                    <a:lnTo>
                      <a:pt x="5821" y="2891"/>
                    </a:lnTo>
                    <a:lnTo>
                      <a:pt x="5369" y="2439"/>
                    </a:lnTo>
                    <a:lnTo>
                      <a:pt x="5665" y="2142"/>
                    </a:lnTo>
                    <a:lnTo>
                      <a:pt x="6814" y="3291"/>
                    </a:lnTo>
                    <a:cubicBezTo>
                      <a:pt x="6902" y="3379"/>
                      <a:pt x="6902" y="3523"/>
                      <a:pt x="6814" y="3612"/>
                    </a:cubicBezTo>
                    <a:lnTo>
                      <a:pt x="5665" y="4760"/>
                    </a:lnTo>
                    <a:lnTo>
                      <a:pt x="5961" y="5056"/>
                    </a:lnTo>
                    <a:lnTo>
                      <a:pt x="6414" y="4604"/>
                    </a:lnTo>
                    <a:lnTo>
                      <a:pt x="6431" y="6431"/>
                    </a:lnTo>
                    <a:lnTo>
                      <a:pt x="4603" y="6414"/>
                    </a:lnTo>
                    <a:lnTo>
                      <a:pt x="5056" y="5962"/>
                    </a:lnTo>
                    <a:lnTo>
                      <a:pt x="4760" y="5665"/>
                    </a:lnTo>
                    <a:lnTo>
                      <a:pt x="3611" y="6814"/>
                    </a:lnTo>
                    <a:cubicBezTo>
                      <a:pt x="3523" y="6902"/>
                      <a:pt x="3379" y="6902"/>
                      <a:pt x="3291" y="6814"/>
                    </a:cubicBezTo>
                    <a:lnTo>
                      <a:pt x="88" y="3612"/>
                    </a:lnTo>
                    <a:cubicBezTo>
                      <a:pt x="0" y="3523"/>
                      <a:pt x="0" y="3379"/>
                      <a:pt x="88" y="3291"/>
                    </a:cubicBez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useo Sans For Dell" panose="02000000000000000000" pitchFamily="2" charset="0"/>
                </a:endParaRPr>
              </a:p>
            </p:txBody>
          </p:sp>
          <p:sp>
            <p:nvSpPr>
              <p:cNvPr id="5" name="Freeform 7"/>
              <p:cNvSpPr>
                <a:spLocks/>
              </p:cNvSpPr>
              <p:nvPr/>
            </p:nvSpPr>
            <p:spPr bwMode="auto">
              <a:xfrm>
                <a:off x="3187609" y="3913422"/>
                <a:ext cx="2715978" cy="2715977"/>
              </a:xfrm>
              <a:custGeom>
                <a:avLst/>
                <a:gdLst>
                  <a:gd name="T0" fmla="*/ 3291 w 6902"/>
                  <a:gd name="T1" fmla="*/ 6813 h 6902"/>
                  <a:gd name="T2" fmla="*/ 89 w 6902"/>
                  <a:gd name="T3" fmla="*/ 3611 h 6902"/>
                  <a:gd name="T4" fmla="*/ 89 w 6902"/>
                  <a:gd name="T5" fmla="*/ 3290 h 6902"/>
                  <a:gd name="T6" fmla="*/ 1237 w 6902"/>
                  <a:gd name="T7" fmla="*/ 2142 h 6902"/>
                  <a:gd name="T8" fmla="*/ 1533 w 6902"/>
                  <a:gd name="T9" fmla="*/ 2438 h 6902"/>
                  <a:gd name="T10" fmla="*/ 1081 w 6902"/>
                  <a:gd name="T11" fmla="*/ 2891 h 6902"/>
                  <a:gd name="T12" fmla="*/ 2908 w 6902"/>
                  <a:gd name="T13" fmla="*/ 2907 h 6902"/>
                  <a:gd name="T14" fmla="*/ 2892 w 6902"/>
                  <a:gd name="T15" fmla="*/ 1080 h 6902"/>
                  <a:gd name="T16" fmla="*/ 2439 w 6902"/>
                  <a:gd name="T17" fmla="*/ 1533 h 6902"/>
                  <a:gd name="T18" fmla="*/ 2143 w 6902"/>
                  <a:gd name="T19" fmla="*/ 1236 h 6902"/>
                  <a:gd name="T20" fmla="*/ 3291 w 6902"/>
                  <a:gd name="T21" fmla="*/ 88 h 6902"/>
                  <a:gd name="T22" fmla="*/ 3612 w 6902"/>
                  <a:gd name="T23" fmla="*/ 88 h 6902"/>
                  <a:gd name="T24" fmla="*/ 4760 w 6902"/>
                  <a:gd name="T25" fmla="*/ 1236 h 6902"/>
                  <a:gd name="T26" fmla="*/ 5056 w 6902"/>
                  <a:gd name="T27" fmla="*/ 940 h 6902"/>
                  <a:gd name="T28" fmla="*/ 4604 w 6902"/>
                  <a:gd name="T29" fmla="*/ 487 h 6902"/>
                  <a:gd name="T30" fmla="*/ 6431 w 6902"/>
                  <a:gd name="T31" fmla="*/ 471 h 6902"/>
                  <a:gd name="T32" fmla="*/ 6415 w 6902"/>
                  <a:gd name="T33" fmla="*/ 2298 h 6902"/>
                  <a:gd name="T34" fmla="*/ 5962 w 6902"/>
                  <a:gd name="T35" fmla="*/ 1846 h 6902"/>
                  <a:gd name="T36" fmla="*/ 5666 w 6902"/>
                  <a:gd name="T37" fmla="*/ 2142 h 6902"/>
                  <a:gd name="T38" fmla="*/ 6814 w 6902"/>
                  <a:gd name="T39" fmla="*/ 3290 h 6902"/>
                  <a:gd name="T40" fmla="*/ 6814 w 6902"/>
                  <a:gd name="T41" fmla="*/ 3611 h 6902"/>
                  <a:gd name="T42" fmla="*/ 3612 w 6902"/>
                  <a:gd name="T43" fmla="*/ 6813 h 6902"/>
                  <a:gd name="T44" fmla="*/ 3291 w 6902"/>
                  <a:gd name="T45" fmla="*/ 6813 h 6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2" h="6902">
                    <a:moveTo>
                      <a:pt x="3291" y="6813"/>
                    </a:moveTo>
                    <a:lnTo>
                      <a:pt x="89" y="3611"/>
                    </a:lnTo>
                    <a:cubicBezTo>
                      <a:pt x="0" y="3523"/>
                      <a:pt x="0" y="3379"/>
                      <a:pt x="89" y="3290"/>
                    </a:cubicBezTo>
                    <a:lnTo>
                      <a:pt x="1237" y="2142"/>
                    </a:lnTo>
                    <a:lnTo>
                      <a:pt x="1533" y="2438"/>
                    </a:lnTo>
                    <a:lnTo>
                      <a:pt x="1081" y="2891"/>
                    </a:lnTo>
                    <a:lnTo>
                      <a:pt x="2908" y="2907"/>
                    </a:lnTo>
                    <a:lnTo>
                      <a:pt x="2892" y="1080"/>
                    </a:lnTo>
                    <a:lnTo>
                      <a:pt x="2439" y="1533"/>
                    </a:lnTo>
                    <a:lnTo>
                      <a:pt x="2143" y="1236"/>
                    </a:lnTo>
                    <a:lnTo>
                      <a:pt x="3291" y="88"/>
                    </a:lnTo>
                    <a:cubicBezTo>
                      <a:pt x="3379" y="0"/>
                      <a:pt x="3523" y="0"/>
                      <a:pt x="3612" y="88"/>
                    </a:cubicBezTo>
                    <a:lnTo>
                      <a:pt x="4760" y="1236"/>
                    </a:lnTo>
                    <a:lnTo>
                      <a:pt x="5056" y="940"/>
                    </a:lnTo>
                    <a:lnTo>
                      <a:pt x="4604" y="487"/>
                    </a:lnTo>
                    <a:lnTo>
                      <a:pt x="6431" y="471"/>
                    </a:lnTo>
                    <a:lnTo>
                      <a:pt x="6415" y="2298"/>
                    </a:lnTo>
                    <a:lnTo>
                      <a:pt x="5962" y="1846"/>
                    </a:lnTo>
                    <a:lnTo>
                      <a:pt x="5666" y="2142"/>
                    </a:lnTo>
                    <a:lnTo>
                      <a:pt x="6814" y="3290"/>
                    </a:lnTo>
                    <a:cubicBezTo>
                      <a:pt x="6902" y="3379"/>
                      <a:pt x="6902" y="3523"/>
                      <a:pt x="6814" y="3611"/>
                    </a:cubicBezTo>
                    <a:lnTo>
                      <a:pt x="3612" y="6813"/>
                    </a:lnTo>
                    <a:cubicBezTo>
                      <a:pt x="3523" y="6902"/>
                      <a:pt x="3379" y="6902"/>
                      <a:pt x="3291" y="6813"/>
                    </a:cubicBez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2000" dirty="0">
                  <a:latin typeface="Museo Sans For Dell" panose="02000000000000000000" pitchFamily="2" charset="0"/>
                </a:endParaRPr>
              </a:p>
            </p:txBody>
          </p:sp>
          <p:sp>
            <p:nvSpPr>
              <p:cNvPr id="6" name="Freeform 8"/>
              <p:cNvSpPr>
                <a:spLocks/>
              </p:cNvSpPr>
              <p:nvPr/>
            </p:nvSpPr>
            <p:spPr bwMode="auto">
              <a:xfrm>
                <a:off x="5056422" y="2044609"/>
                <a:ext cx="2715978" cy="2715977"/>
              </a:xfrm>
              <a:custGeom>
                <a:avLst/>
                <a:gdLst>
                  <a:gd name="T0" fmla="*/ 6813 w 6902"/>
                  <a:gd name="T1" fmla="*/ 3612 h 6902"/>
                  <a:gd name="T2" fmla="*/ 3611 w 6902"/>
                  <a:gd name="T3" fmla="*/ 6814 h 6902"/>
                  <a:gd name="T4" fmla="*/ 3290 w 6902"/>
                  <a:gd name="T5" fmla="*/ 6814 h 6902"/>
                  <a:gd name="T6" fmla="*/ 2142 w 6902"/>
                  <a:gd name="T7" fmla="*/ 5666 h 6902"/>
                  <a:gd name="T8" fmla="*/ 2438 w 6902"/>
                  <a:gd name="T9" fmla="*/ 5369 h 6902"/>
                  <a:gd name="T10" fmla="*/ 2891 w 6902"/>
                  <a:gd name="T11" fmla="*/ 5822 h 6902"/>
                  <a:gd name="T12" fmla="*/ 2907 w 6902"/>
                  <a:gd name="T13" fmla="*/ 3995 h 6902"/>
                  <a:gd name="T14" fmla="*/ 1080 w 6902"/>
                  <a:gd name="T15" fmla="*/ 4011 h 6902"/>
                  <a:gd name="T16" fmla="*/ 1533 w 6902"/>
                  <a:gd name="T17" fmla="*/ 4464 h 6902"/>
                  <a:gd name="T18" fmla="*/ 1236 w 6902"/>
                  <a:gd name="T19" fmla="*/ 4760 h 6902"/>
                  <a:gd name="T20" fmla="*/ 88 w 6902"/>
                  <a:gd name="T21" fmla="*/ 3612 h 6902"/>
                  <a:gd name="T22" fmla="*/ 88 w 6902"/>
                  <a:gd name="T23" fmla="*/ 3291 h 6902"/>
                  <a:gd name="T24" fmla="*/ 1236 w 6902"/>
                  <a:gd name="T25" fmla="*/ 2143 h 6902"/>
                  <a:gd name="T26" fmla="*/ 940 w 6902"/>
                  <a:gd name="T27" fmla="*/ 1846 h 6902"/>
                  <a:gd name="T28" fmla="*/ 487 w 6902"/>
                  <a:gd name="T29" fmla="*/ 2299 h 6902"/>
                  <a:gd name="T30" fmla="*/ 471 w 6902"/>
                  <a:gd name="T31" fmla="*/ 472 h 6902"/>
                  <a:gd name="T32" fmla="*/ 2298 w 6902"/>
                  <a:gd name="T33" fmla="*/ 488 h 6902"/>
                  <a:gd name="T34" fmla="*/ 1846 w 6902"/>
                  <a:gd name="T35" fmla="*/ 941 h 6902"/>
                  <a:gd name="T36" fmla="*/ 2142 w 6902"/>
                  <a:gd name="T37" fmla="*/ 1237 h 6902"/>
                  <a:gd name="T38" fmla="*/ 3290 w 6902"/>
                  <a:gd name="T39" fmla="*/ 89 h 6902"/>
                  <a:gd name="T40" fmla="*/ 3611 w 6902"/>
                  <a:gd name="T41" fmla="*/ 89 h 6902"/>
                  <a:gd name="T42" fmla="*/ 6813 w 6902"/>
                  <a:gd name="T43" fmla="*/ 3291 h 6902"/>
                  <a:gd name="T44" fmla="*/ 6813 w 6902"/>
                  <a:gd name="T45" fmla="*/ 3612 h 6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2" h="6902">
                    <a:moveTo>
                      <a:pt x="6813" y="3612"/>
                    </a:moveTo>
                    <a:lnTo>
                      <a:pt x="3611" y="6814"/>
                    </a:lnTo>
                    <a:cubicBezTo>
                      <a:pt x="3523" y="6902"/>
                      <a:pt x="3379" y="6902"/>
                      <a:pt x="3290" y="6814"/>
                    </a:cubicBezTo>
                    <a:lnTo>
                      <a:pt x="2142" y="5666"/>
                    </a:lnTo>
                    <a:lnTo>
                      <a:pt x="2438" y="5369"/>
                    </a:lnTo>
                    <a:lnTo>
                      <a:pt x="2891" y="5822"/>
                    </a:lnTo>
                    <a:lnTo>
                      <a:pt x="2907" y="3995"/>
                    </a:lnTo>
                    <a:lnTo>
                      <a:pt x="1080" y="4011"/>
                    </a:lnTo>
                    <a:lnTo>
                      <a:pt x="1533" y="4464"/>
                    </a:lnTo>
                    <a:lnTo>
                      <a:pt x="1236" y="4760"/>
                    </a:lnTo>
                    <a:lnTo>
                      <a:pt x="88" y="3612"/>
                    </a:lnTo>
                    <a:cubicBezTo>
                      <a:pt x="0" y="3523"/>
                      <a:pt x="0" y="3379"/>
                      <a:pt x="88" y="3291"/>
                    </a:cubicBezTo>
                    <a:lnTo>
                      <a:pt x="1236" y="2143"/>
                    </a:lnTo>
                    <a:lnTo>
                      <a:pt x="940" y="1846"/>
                    </a:lnTo>
                    <a:lnTo>
                      <a:pt x="487" y="2299"/>
                    </a:lnTo>
                    <a:lnTo>
                      <a:pt x="471" y="472"/>
                    </a:lnTo>
                    <a:lnTo>
                      <a:pt x="2298" y="488"/>
                    </a:lnTo>
                    <a:lnTo>
                      <a:pt x="1846" y="941"/>
                    </a:lnTo>
                    <a:lnTo>
                      <a:pt x="2142" y="1237"/>
                    </a:lnTo>
                    <a:lnTo>
                      <a:pt x="3290" y="89"/>
                    </a:lnTo>
                    <a:cubicBezTo>
                      <a:pt x="3379" y="0"/>
                      <a:pt x="3523" y="0"/>
                      <a:pt x="3611" y="89"/>
                    </a:cubicBezTo>
                    <a:lnTo>
                      <a:pt x="6813" y="3291"/>
                    </a:lnTo>
                    <a:cubicBezTo>
                      <a:pt x="6902" y="3379"/>
                      <a:pt x="6902" y="3523"/>
                      <a:pt x="6813" y="3612"/>
                    </a:cubicBez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useo Sans For Dell" panose="02000000000000000000" pitchFamily="2" charset="0"/>
                </a:endParaRPr>
              </a:p>
            </p:txBody>
          </p:sp>
          <p:sp>
            <p:nvSpPr>
              <p:cNvPr id="7" name="Freeform 9"/>
              <p:cNvSpPr>
                <a:spLocks/>
              </p:cNvSpPr>
              <p:nvPr/>
            </p:nvSpPr>
            <p:spPr bwMode="auto">
              <a:xfrm>
                <a:off x="3240413" y="228600"/>
                <a:ext cx="2715978" cy="2715977"/>
              </a:xfrm>
              <a:custGeom>
                <a:avLst/>
                <a:gdLst>
                  <a:gd name="T0" fmla="*/ 3611 w 6902"/>
                  <a:gd name="T1" fmla="*/ 88 h 6902"/>
                  <a:gd name="T2" fmla="*/ 6814 w 6902"/>
                  <a:gd name="T3" fmla="*/ 3291 h 6902"/>
                  <a:gd name="T4" fmla="*/ 6814 w 6902"/>
                  <a:gd name="T5" fmla="*/ 3611 h 6902"/>
                  <a:gd name="T6" fmla="*/ 5665 w 6902"/>
                  <a:gd name="T7" fmla="*/ 4760 h 6902"/>
                  <a:gd name="T8" fmla="*/ 5369 w 6902"/>
                  <a:gd name="T9" fmla="*/ 4463 h 6902"/>
                  <a:gd name="T10" fmla="*/ 5822 w 6902"/>
                  <a:gd name="T11" fmla="*/ 4011 h 6902"/>
                  <a:gd name="T12" fmla="*/ 3994 w 6902"/>
                  <a:gd name="T13" fmla="*/ 3994 h 6902"/>
                  <a:gd name="T14" fmla="*/ 4011 w 6902"/>
                  <a:gd name="T15" fmla="*/ 5821 h 6902"/>
                  <a:gd name="T16" fmla="*/ 4464 w 6902"/>
                  <a:gd name="T17" fmla="*/ 5369 h 6902"/>
                  <a:gd name="T18" fmla="*/ 4760 w 6902"/>
                  <a:gd name="T19" fmla="*/ 5665 h 6902"/>
                  <a:gd name="T20" fmla="*/ 3611 w 6902"/>
                  <a:gd name="T21" fmla="*/ 6814 h 6902"/>
                  <a:gd name="T22" fmla="*/ 3291 w 6902"/>
                  <a:gd name="T23" fmla="*/ 6814 h 6902"/>
                  <a:gd name="T24" fmla="*/ 2142 w 6902"/>
                  <a:gd name="T25" fmla="*/ 5665 h 6902"/>
                  <a:gd name="T26" fmla="*/ 1846 w 6902"/>
                  <a:gd name="T27" fmla="*/ 5961 h 6902"/>
                  <a:gd name="T28" fmla="*/ 2299 w 6902"/>
                  <a:gd name="T29" fmla="*/ 6414 h 6902"/>
                  <a:gd name="T30" fmla="*/ 471 w 6902"/>
                  <a:gd name="T31" fmla="*/ 6431 h 6902"/>
                  <a:gd name="T32" fmla="*/ 488 w 6902"/>
                  <a:gd name="T33" fmla="*/ 4603 h 6902"/>
                  <a:gd name="T34" fmla="*/ 941 w 6902"/>
                  <a:gd name="T35" fmla="*/ 5056 h 6902"/>
                  <a:gd name="T36" fmla="*/ 1237 w 6902"/>
                  <a:gd name="T37" fmla="*/ 4760 h 6902"/>
                  <a:gd name="T38" fmla="*/ 88 w 6902"/>
                  <a:gd name="T39" fmla="*/ 3611 h 6902"/>
                  <a:gd name="T40" fmla="*/ 88 w 6902"/>
                  <a:gd name="T41" fmla="*/ 3291 h 6902"/>
                  <a:gd name="T42" fmla="*/ 3291 w 6902"/>
                  <a:gd name="T43" fmla="*/ 88 h 6902"/>
                  <a:gd name="T44" fmla="*/ 3611 w 6902"/>
                  <a:gd name="T45" fmla="*/ 88 h 6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02" h="6902">
                    <a:moveTo>
                      <a:pt x="3611" y="88"/>
                    </a:moveTo>
                    <a:lnTo>
                      <a:pt x="6814" y="3291"/>
                    </a:lnTo>
                    <a:cubicBezTo>
                      <a:pt x="6902" y="3379"/>
                      <a:pt x="6902" y="3523"/>
                      <a:pt x="6814" y="3611"/>
                    </a:cubicBezTo>
                    <a:lnTo>
                      <a:pt x="5665" y="4760"/>
                    </a:lnTo>
                    <a:lnTo>
                      <a:pt x="5369" y="4463"/>
                    </a:lnTo>
                    <a:lnTo>
                      <a:pt x="5822" y="4011"/>
                    </a:lnTo>
                    <a:lnTo>
                      <a:pt x="3994" y="3994"/>
                    </a:lnTo>
                    <a:lnTo>
                      <a:pt x="4011" y="5821"/>
                    </a:lnTo>
                    <a:lnTo>
                      <a:pt x="4464" y="5369"/>
                    </a:lnTo>
                    <a:lnTo>
                      <a:pt x="4760" y="5665"/>
                    </a:lnTo>
                    <a:lnTo>
                      <a:pt x="3611" y="6814"/>
                    </a:lnTo>
                    <a:cubicBezTo>
                      <a:pt x="3523" y="6902"/>
                      <a:pt x="3379" y="6902"/>
                      <a:pt x="3291" y="6814"/>
                    </a:cubicBezTo>
                    <a:lnTo>
                      <a:pt x="2142" y="5665"/>
                    </a:lnTo>
                    <a:lnTo>
                      <a:pt x="1846" y="5961"/>
                    </a:lnTo>
                    <a:lnTo>
                      <a:pt x="2299" y="6414"/>
                    </a:lnTo>
                    <a:lnTo>
                      <a:pt x="471" y="6431"/>
                    </a:lnTo>
                    <a:lnTo>
                      <a:pt x="488" y="4603"/>
                    </a:lnTo>
                    <a:lnTo>
                      <a:pt x="941" y="5056"/>
                    </a:lnTo>
                    <a:lnTo>
                      <a:pt x="1237" y="4760"/>
                    </a:lnTo>
                    <a:lnTo>
                      <a:pt x="88" y="3611"/>
                    </a:lnTo>
                    <a:cubicBezTo>
                      <a:pt x="0" y="3523"/>
                      <a:pt x="0" y="3379"/>
                      <a:pt x="88" y="3291"/>
                    </a:cubicBezTo>
                    <a:lnTo>
                      <a:pt x="3291" y="88"/>
                    </a:lnTo>
                    <a:cubicBezTo>
                      <a:pt x="3379" y="0"/>
                      <a:pt x="3523" y="0"/>
                      <a:pt x="3611" y="88"/>
                    </a:cubicBez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latin typeface="Museo Sans For Dell" panose="02000000000000000000" pitchFamily="2" charset="0"/>
                </a:endParaRPr>
              </a:p>
            </p:txBody>
          </p:sp>
          <p:sp>
            <p:nvSpPr>
              <p:cNvPr id="8" name="TextBox 7"/>
              <p:cNvSpPr txBox="1"/>
              <p:nvPr/>
            </p:nvSpPr>
            <p:spPr>
              <a:xfrm>
                <a:off x="3836403" y="1263420"/>
                <a:ext cx="1524000" cy="614442"/>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10" name="TextBox 9"/>
              <p:cNvSpPr txBox="1"/>
              <p:nvPr/>
            </p:nvSpPr>
            <p:spPr>
              <a:xfrm>
                <a:off x="5652411" y="2944579"/>
                <a:ext cx="1524000" cy="614442"/>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11" name="TextBox 10"/>
              <p:cNvSpPr txBox="1"/>
              <p:nvPr/>
            </p:nvSpPr>
            <p:spPr>
              <a:xfrm>
                <a:off x="1967589" y="3239870"/>
                <a:ext cx="1524000" cy="614442"/>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sp>
            <p:nvSpPr>
              <p:cNvPr id="12" name="TextBox 11"/>
              <p:cNvSpPr txBox="1"/>
              <p:nvPr/>
            </p:nvSpPr>
            <p:spPr>
              <a:xfrm>
                <a:off x="3836403" y="5217074"/>
                <a:ext cx="1524000" cy="614442"/>
              </a:xfrm>
              <a:prstGeom prst="rect">
                <a:avLst/>
              </a:prstGeom>
              <a:noFill/>
            </p:spPr>
            <p:txBody>
              <a:bodyPr wrap="square" rtlCol="0">
                <a:spAutoFit/>
              </a:bodyPr>
              <a:lstStyle/>
              <a:p>
                <a:r>
                  <a:rPr lang="en-US" sz="1400" b="1" dirty="0">
                    <a:solidFill>
                      <a:schemeClr val="tx2"/>
                    </a:solidFill>
                    <a:latin typeface="Museo Sans For Dell" panose="02000000000000000000" pitchFamily="2" charset="0"/>
                  </a:rPr>
                  <a:t>Heading</a:t>
                </a:r>
              </a:p>
            </p:txBody>
          </p:sp>
        </p:grpSp>
        <p:sp>
          <p:nvSpPr>
            <p:cNvPr id="13" name="TextBox 12"/>
            <p:cNvSpPr txBox="1"/>
            <p:nvPr/>
          </p:nvSpPr>
          <p:spPr>
            <a:xfrm>
              <a:off x="6443796" y="-529805"/>
              <a:ext cx="3567470" cy="2150542"/>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p:txBody>
        </p:sp>
        <p:sp>
          <p:nvSpPr>
            <p:cNvPr id="14" name="TextBox 13"/>
            <p:cNvSpPr txBox="1"/>
            <p:nvPr/>
          </p:nvSpPr>
          <p:spPr>
            <a:xfrm>
              <a:off x="6443796" y="4760590"/>
              <a:ext cx="3567470" cy="2150542"/>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p:txBody>
        </p:sp>
        <p:sp>
          <p:nvSpPr>
            <p:cNvPr id="16" name="TextBox 15"/>
            <p:cNvSpPr txBox="1"/>
            <p:nvPr/>
          </p:nvSpPr>
          <p:spPr>
            <a:xfrm>
              <a:off x="-1023456" y="4565246"/>
              <a:ext cx="3433673" cy="2150542"/>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p:txBody>
        </p:sp>
        <p:sp>
          <p:nvSpPr>
            <p:cNvPr id="17" name="TextBox 16"/>
            <p:cNvSpPr txBox="1"/>
            <p:nvPr/>
          </p:nvSpPr>
          <p:spPr>
            <a:xfrm>
              <a:off x="-1023457" y="-590194"/>
              <a:ext cx="3433673" cy="2150542"/>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useo Sans For Dell" panose="02000000000000000000" pitchFamily="2" charset="0"/>
                </a:rPr>
                <a:t>Lorem ipsum dolor sit amet, consectetur adipiscing elit.</a:t>
              </a:r>
            </a:p>
          </p:txBody>
        </p:sp>
      </p:grpSp>
      <p:sp>
        <p:nvSpPr>
          <p:cNvPr id="39" name="Oval 38"/>
          <p:cNvSpPr/>
          <p:nvPr/>
        </p:nvSpPr>
        <p:spPr>
          <a:xfrm>
            <a:off x="2885494" y="2799424"/>
            <a:ext cx="100473" cy="75355"/>
          </a:xfrm>
          <a:prstGeom prst="ellipse">
            <a:avLst/>
          </a:prstGeom>
          <a:solidFill>
            <a:srgbClr val="FFC000"/>
          </a:solidFill>
          <a:ln>
            <a:solidFill>
              <a:schemeClr val="tx2"/>
            </a:solid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useo Sans For Dell" panose="02000000000000000000" pitchFamily="2" charset="0"/>
            </a:endParaRPr>
          </a:p>
        </p:txBody>
      </p:sp>
      <p:sp>
        <p:nvSpPr>
          <p:cNvPr id="40" name="Oval 39"/>
          <p:cNvSpPr/>
          <p:nvPr/>
        </p:nvSpPr>
        <p:spPr>
          <a:xfrm>
            <a:off x="4659795" y="1699996"/>
            <a:ext cx="100473" cy="75355"/>
          </a:xfrm>
          <a:prstGeom prst="ellipse">
            <a:avLst/>
          </a:prstGeom>
          <a:solidFill>
            <a:srgbClr val="FFC000"/>
          </a:solidFill>
          <a:ln>
            <a:solidFill>
              <a:schemeClr val="tx2"/>
            </a:solid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useo Sans For Dell" panose="02000000000000000000" pitchFamily="2" charset="0"/>
            </a:endParaRPr>
          </a:p>
        </p:txBody>
      </p:sp>
      <p:sp>
        <p:nvSpPr>
          <p:cNvPr id="41" name="Oval 40"/>
          <p:cNvSpPr/>
          <p:nvPr/>
        </p:nvSpPr>
        <p:spPr>
          <a:xfrm>
            <a:off x="6159497" y="2836372"/>
            <a:ext cx="100473" cy="75355"/>
          </a:xfrm>
          <a:prstGeom prst="ellipse">
            <a:avLst/>
          </a:prstGeom>
          <a:solidFill>
            <a:srgbClr val="FFC000"/>
          </a:solidFill>
          <a:ln>
            <a:solidFill>
              <a:schemeClr val="tx2"/>
            </a:solid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useo Sans For Dell" panose="02000000000000000000" pitchFamily="2" charset="0"/>
            </a:endParaRPr>
          </a:p>
        </p:txBody>
      </p:sp>
      <p:sp>
        <p:nvSpPr>
          <p:cNvPr id="44" name="Oval 43"/>
          <p:cNvSpPr/>
          <p:nvPr/>
        </p:nvSpPr>
        <p:spPr>
          <a:xfrm>
            <a:off x="4559322" y="3929839"/>
            <a:ext cx="100473" cy="75355"/>
          </a:xfrm>
          <a:prstGeom prst="ellipse">
            <a:avLst/>
          </a:prstGeom>
          <a:solidFill>
            <a:srgbClr val="FFC000"/>
          </a:solidFill>
          <a:ln>
            <a:solidFill>
              <a:schemeClr val="tx2"/>
            </a:solidFill>
          </a:ln>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tx2"/>
              </a:solidFill>
              <a:latin typeface="Museo Sans For Dell" panose="02000000000000000000" pitchFamily="2" charset="0"/>
            </a:endParaRPr>
          </a:p>
        </p:txBody>
      </p:sp>
      <p:cxnSp>
        <p:nvCxnSpPr>
          <p:cNvPr id="15" name="Elbow Connector 14"/>
          <p:cNvCxnSpPr>
            <a:stCxn id="8" idx="0"/>
          </p:cNvCxnSpPr>
          <p:nvPr/>
        </p:nvCxnSpPr>
        <p:spPr>
          <a:xfrm rot="5400000" flipH="1" flipV="1">
            <a:off x="5212745" y="1007890"/>
            <a:ext cx="227061" cy="1232493"/>
          </a:xfrm>
          <a:prstGeom prst="bentConnector2">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1" idx="4"/>
            <a:endCxn id="14" idx="0"/>
          </p:cNvCxnSpPr>
          <p:nvPr/>
        </p:nvCxnSpPr>
        <p:spPr>
          <a:xfrm rot="16200000" flipH="1">
            <a:off x="6382936" y="2738525"/>
            <a:ext cx="577689" cy="924092"/>
          </a:xfrm>
          <a:prstGeom prst="bentConnector3">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9" idx="0"/>
            <a:endCxn id="17" idx="2"/>
          </p:cNvCxnSpPr>
          <p:nvPr/>
        </p:nvCxnSpPr>
        <p:spPr>
          <a:xfrm rot="16200000" flipV="1">
            <a:off x="2062338" y="1926030"/>
            <a:ext cx="913026" cy="833761"/>
          </a:xfrm>
          <a:prstGeom prst="bentConnector3">
            <a:avLst>
              <a:gd name="adj1" fmla="val 50000"/>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4" idx="4"/>
          </p:cNvCxnSpPr>
          <p:nvPr/>
        </p:nvCxnSpPr>
        <p:spPr>
          <a:xfrm rot="5400000">
            <a:off x="3798863" y="3454931"/>
            <a:ext cx="260432" cy="1360957"/>
          </a:xfrm>
          <a:prstGeom prst="bentConnector2">
            <a:avLst/>
          </a:prstGeom>
          <a:ln>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724211"/>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a:spLocks/>
          </p:cNvSpPr>
          <p:nvPr/>
        </p:nvSpPr>
        <p:spPr bwMode="blackWhite">
          <a:xfrm>
            <a:off x="825500" y="1993556"/>
            <a:ext cx="7493000" cy="2018110"/>
          </a:xfrm>
          <a:custGeom>
            <a:avLst/>
            <a:gdLst/>
            <a:ahLst/>
            <a:cxnLst>
              <a:cxn ang="0">
                <a:pos x="0" y="624"/>
              </a:cxn>
              <a:cxn ang="0">
                <a:pos x="0" y="560"/>
              </a:cxn>
              <a:cxn ang="0">
                <a:pos x="1440" y="560"/>
              </a:cxn>
              <a:cxn ang="0">
                <a:pos x="1440" y="624"/>
              </a:cxn>
              <a:cxn ang="0">
                <a:pos x="1380" y="624"/>
              </a:cxn>
              <a:cxn ang="0">
                <a:pos x="1312" y="696"/>
              </a:cxn>
              <a:cxn ang="0">
                <a:pos x="1128" y="696"/>
              </a:cxn>
              <a:cxn ang="0">
                <a:pos x="1016" y="752"/>
              </a:cxn>
              <a:cxn ang="0">
                <a:pos x="768" y="752"/>
              </a:cxn>
              <a:cxn ang="0">
                <a:pos x="760" y="800"/>
              </a:cxn>
              <a:cxn ang="0">
                <a:pos x="920" y="1104"/>
              </a:cxn>
              <a:cxn ang="0">
                <a:pos x="2416" y="1104"/>
              </a:cxn>
              <a:cxn ang="0">
                <a:pos x="3952" y="584"/>
              </a:cxn>
              <a:cxn ang="0">
                <a:pos x="3952" y="264"/>
              </a:cxn>
              <a:cxn ang="0">
                <a:pos x="3912" y="184"/>
              </a:cxn>
              <a:cxn ang="0">
                <a:pos x="3704" y="184"/>
              </a:cxn>
              <a:cxn ang="0">
                <a:pos x="3616" y="120"/>
              </a:cxn>
              <a:cxn ang="0">
                <a:pos x="3416" y="120"/>
              </a:cxn>
              <a:cxn ang="0">
                <a:pos x="3336" y="64"/>
              </a:cxn>
              <a:cxn ang="0">
                <a:pos x="3288" y="64"/>
              </a:cxn>
              <a:cxn ang="0">
                <a:pos x="3288" y="0"/>
              </a:cxn>
              <a:cxn ang="0">
                <a:pos x="4720" y="0"/>
              </a:cxn>
              <a:cxn ang="0">
                <a:pos x="4720" y="80"/>
              </a:cxn>
              <a:cxn ang="0">
                <a:pos x="4664" y="80"/>
              </a:cxn>
              <a:cxn ang="0">
                <a:pos x="4576" y="136"/>
              </a:cxn>
              <a:cxn ang="0">
                <a:pos x="4416" y="128"/>
              </a:cxn>
              <a:cxn ang="0">
                <a:pos x="4280" y="184"/>
              </a:cxn>
              <a:cxn ang="0">
                <a:pos x="4048" y="184"/>
              </a:cxn>
              <a:cxn ang="0">
                <a:pos x="4048" y="248"/>
              </a:cxn>
              <a:cxn ang="0">
                <a:pos x="4048" y="648"/>
              </a:cxn>
              <a:cxn ang="0">
                <a:pos x="2552" y="1168"/>
              </a:cxn>
              <a:cxn ang="0">
                <a:pos x="2552" y="1296"/>
              </a:cxn>
              <a:cxn ang="0">
                <a:pos x="2800" y="1296"/>
              </a:cxn>
              <a:cxn ang="0">
                <a:pos x="2880" y="1424"/>
              </a:cxn>
              <a:cxn ang="0">
                <a:pos x="3088" y="1439"/>
              </a:cxn>
              <a:cxn ang="0">
                <a:pos x="3136" y="1551"/>
              </a:cxn>
              <a:cxn ang="0">
                <a:pos x="3216" y="1551"/>
              </a:cxn>
              <a:cxn ang="0">
                <a:pos x="3216" y="1695"/>
              </a:cxn>
              <a:cxn ang="0">
                <a:pos x="1760" y="1695"/>
              </a:cxn>
              <a:cxn ang="0">
                <a:pos x="1760" y="1551"/>
              </a:cxn>
              <a:cxn ang="0">
                <a:pos x="1832" y="1551"/>
              </a:cxn>
              <a:cxn ang="0">
                <a:pos x="1912" y="1431"/>
              </a:cxn>
              <a:cxn ang="0">
                <a:pos x="2112" y="1431"/>
              </a:cxn>
              <a:cxn ang="0">
                <a:pos x="2216" y="1288"/>
              </a:cxn>
              <a:cxn ang="0">
                <a:pos x="2416" y="1288"/>
              </a:cxn>
              <a:cxn ang="0">
                <a:pos x="2416" y="1184"/>
              </a:cxn>
              <a:cxn ang="0">
                <a:pos x="832" y="1184"/>
              </a:cxn>
              <a:cxn ang="0">
                <a:pos x="664" y="824"/>
              </a:cxn>
              <a:cxn ang="0">
                <a:pos x="664" y="752"/>
              </a:cxn>
              <a:cxn ang="0">
                <a:pos x="504" y="752"/>
              </a:cxn>
              <a:cxn ang="0">
                <a:pos x="432" y="752"/>
              </a:cxn>
              <a:cxn ang="0">
                <a:pos x="336" y="688"/>
              </a:cxn>
              <a:cxn ang="0">
                <a:pos x="160" y="688"/>
              </a:cxn>
              <a:cxn ang="0">
                <a:pos x="78" y="654"/>
              </a:cxn>
              <a:cxn ang="0">
                <a:pos x="0" y="624"/>
              </a:cxn>
            </a:cxnLst>
            <a:rect l="0" t="0" r="r" b="b"/>
            <a:pathLst>
              <a:path w="4720" h="1695">
                <a:moveTo>
                  <a:pt x="0" y="624"/>
                </a:moveTo>
                <a:lnTo>
                  <a:pt x="0" y="560"/>
                </a:lnTo>
                <a:lnTo>
                  <a:pt x="1440" y="560"/>
                </a:lnTo>
                <a:lnTo>
                  <a:pt x="1440" y="624"/>
                </a:lnTo>
                <a:lnTo>
                  <a:pt x="1380" y="624"/>
                </a:lnTo>
                <a:lnTo>
                  <a:pt x="1312" y="696"/>
                </a:lnTo>
                <a:lnTo>
                  <a:pt x="1128" y="696"/>
                </a:lnTo>
                <a:lnTo>
                  <a:pt x="1016" y="752"/>
                </a:lnTo>
                <a:lnTo>
                  <a:pt x="768" y="752"/>
                </a:lnTo>
                <a:lnTo>
                  <a:pt x="760" y="800"/>
                </a:lnTo>
                <a:lnTo>
                  <a:pt x="920" y="1104"/>
                </a:lnTo>
                <a:lnTo>
                  <a:pt x="2416" y="1104"/>
                </a:lnTo>
                <a:lnTo>
                  <a:pt x="3952" y="584"/>
                </a:lnTo>
                <a:lnTo>
                  <a:pt x="3952" y="264"/>
                </a:lnTo>
                <a:lnTo>
                  <a:pt x="3912" y="184"/>
                </a:lnTo>
                <a:lnTo>
                  <a:pt x="3704" y="184"/>
                </a:lnTo>
                <a:lnTo>
                  <a:pt x="3616" y="120"/>
                </a:lnTo>
                <a:lnTo>
                  <a:pt x="3416" y="120"/>
                </a:lnTo>
                <a:lnTo>
                  <a:pt x="3336" y="64"/>
                </a:lnTo>
                <a:lnTo>
                  <a:pt x="3288" y="64"/>
                </a:lnTo>
                <a:lnTo>
                  <a:pt x="3288" y="0"/>
                </a:lnTo>
                <a:lnTo>
                  <a:pt x="4720" y="0"/>
                </a:lnTo>
                <a:lnTo>
                  <a:pt x="4720" y="80"/>
                </a:lnTo>
                <a:lnTo>
                  <a:pt x="4664" y="80"/>
                </a:lnTo>
                <a:lnTo>
                  <a:pt x="4576" y="136"/>
                </a:lnTo>
                <a:lnTo>
                  <a:pt x="4416" y="128"/>
                </a:lnTo>
                <a:lnTo>
                  <a:pt x="4280" y="184"/>
                </a:lnTo>
                <a:lnTo>
                  <a:pt x="4048" y="184"/>
                </a:lnTo>
                <a:lnTo>
                  <a:pt x="4048" y="248"/>
                </a:lnTo>
                <a:lnTo>
                  <a:pt x="4048" y="648"/>
                </a:lnTo>
                <a:lnTo>
                  <a:pt x="2552" y="1168"/>
                </a:lnTo>
                <a:lnTo>
                  <a:pt x="2552" y="1296"/>
                </a:lnTo>
                <a:lnTo>
                  <a:pt x="2800" y="1296"/>
                </a:lnTo>
                <a:lnTo>
                  <a:pt x="2880" y="1424"/>
                </a:lnTo>
                <a:lnTo>
                  <a:pt x="3088" y="1439"/>
                </a:lnTo>
                <a:lnTo>
                  <a:pt x="3136" y="1551"/>
                </a:lnTo>
                <a:lnTo>
                  <a:pt x="3216" y="1551"/>
                </a:lnTo>
                <a:lnTo>
                  <a:pt x="3216" y="1695"/>
                </a:lnTo>
                <a:lnTo>
                  <a:pt x="1760" y="1695"/>
                </a:lnTo>
                <a:lnTo>
                  <a:pt x="1760" y="1551"/>
                </a:lnTo>
                <a:lnTo>
                  <a:pt x="1832" y="1551"/>
                </a:lnTo>
                <a:lnTo>
                  <a:pt x="1912" y="1431"/>
                </a:lnTo>
                <a:lnTo>
                  <a:pt x="2112" y="1431"/>
                </a:lnTo>
                <a:lnTo>
                  <a:pt x="2216" y="1288"/>
                </a:lnTo>
                <a:lnTo>
                  <a:pt x="2416" y="1288"/>
                </a:lnTo>
                <a:lnTo>
                  <a:pt x="2416" y="1184"/>
                </a:lnTo>
                <a:lnTo>
                  <a:pt x="832" y="1184"/>
                </a:lnTo>
                <a:lnTo>
                  <a:pt x="664" y="824"/>
                </a:lnTo>
                <a:lnTo>
                  <a:pt x="664" y="752"/>
                </a:lnTo>
                <a:lnTo>
                  <a:pt x="504" y="752"/>
                </a:lnTo>
                <a:lnTo>
                  <a:pt x="432" y="752"/>
                </a:lnTo>
                <a:lnTo>
                  <a:pt x="336" y="688"/>
                </a:lnTo>
                <a:lnTo>
                  <a:pt x="160" y="688"/>
                </a:lnTo>
                <a:lnTo>
                  <a:pt x="78" y="654"/>
                </a:lnTo>
                <a:lnTo>
                  <a:pt x="0" y="624"/>
                </a:lnTo>
                <a:close/>
              </a:path>
            </a:pathLst>
          </a:custGeom>
          <a:solidFill>
            <a:srgbClr val="7AB800"/>
          </a:solidFill>
          <a:ln>
            <a:noFill/>
            <a:headEnd/>
            <a:tailEnd/>
          </a:ln>
        </p:spPr>
        <p:style>
          <a:lnRef idx="2">
            <a:schemeClr val="accent1"/>
          </a:lnRef>
          <a:fillRef idx="1">
            <a:schemeClr val="lt1"/>
          </a:fillRef>
          <a:effectRef idx="0">
            <a:schemeClr val="accent1"/>
          </a:effectRef>
          <a:fontRef idx="minor">
            <a:schemeClr val="dk1"/>
          </a:fontRef>
        </p:style>
        <p:txBody>
          <a:bodyPr wrap="none" lIns="0" tIns="0" rIns="0" bIns="0" anchor="ctr">
            <a:noAutofit/>
            <a:flatTx/>
          </a:bodyPr>
          <a:lstStyle/>
          <a:p>
            <a:endParaRPr lang="en-US">
              <a:latin typeface="+mn-lt"/>
            </a:endParaRPr>
          </a:p>
        </p:txBody>
      </p:sp>
      <p:sp>
        <p:nvSpPr>
          <p:cNvPr id="11" name="TextBox 10"/>
          <p:cNvSpPr txBox="1"/>
          <p:nvPr/>
        </p:nvSpPr>
        <p:spPr>
          <a:xfrm>
            <a:off x="1229123" y="1592686"/>
            <a:ext cx="1510637" cy="1077218"/>
          </a:xfrm>
          <a:prstGeom prst="rect">
            <a:avLst/>
          </a:prstGeom>
          <a:noFill/>
        </p:spPr>
        <p:txBody>
          <a:bodyPr wrap="square" rtlCol="0">
            <a:spAutoFit/>
          </a:bodyPr>
          <a:lstStyle/>
          <a:p>
            <a:pPr lvl="0"/>
            <a:r>
              <a:rPr lang="en-US" sz="1600" b="1" dirty="0">
                <a:solidFill>
                  <a:srgbClr val="444444"/>
                </a:solidFill>
                <a:latin typeface="+mn-lt"/>
                <a:cs typeface="Arial" pitchFamily="34" charset="0"/>
              </a:rPr>
              <a:t>Heading</a:t>
            </a:r>
          </a:p>
          <a:p>
            <a:r>
              <a:rPr lang="en-US" sz="1200" dirty="0">
                <a:solidFill>
                  <a:srgbClr val="444444"/>
                </a:solidFill>
                <a:latin typeface="+mn-lt"/>
                <a:cs typeface="Arial" pitchFamily="34" charset="0"/>
              </a:rPr>
              <a:t>Lorem ipsum dolor sit amet, consectetur</a:t>
            </a:r>
          </a:p>
          <a:p>
            <a:r>
              <a:rPr lang="en-US" sz="1200" dirty="0" err="1">
                <a:solidFill>
                  <a:srgbClr val="444444"/>
                </a:solidFill>
                <a:latin typeface="+mn-lt"/>
                <a:cs typeface="Arial" pitchFamily="34" charset="0"/>
              </a:rPr>
              <a:t>adipiscing</a:t>
            </a:r>
            <a:r>
              <a:rPr lang="en-US" sz="1200" dirty="0">
                <a:solidFill>
                  <a:srgbClr val="444444"/>
                </a:solidFill>
                <a:latin typeface="+mn-lt"/>
                <a:cs typeface="Arial" pitchFamily="34" charset="0"/>
              </a:rPr>
              <a:t> </a:t>
            </a:r>
            <a:r>
              <a:rPr lang="en-US" sz="1200" dirty="0" err="1">
                <a:solidFill>
                  <a:srgbClr val="444444"/>
                </a:solidFill>
                <a:latin typeface="+mn-lt"/>
                <a:cs typeface="Arial" pitchFamily="34" charset="0"/>
              </a:rPr>
              <a:t>elit</a:t>
            </a:r>
            <a:r>
              <a:rPr lang="en-US" sz="1200" dirty="0">
                <a:solidFill>
                  <a:srgbClr val="444444"/>
                </a:solidFill>
                <a:latin typeface="+mn-lt"/>
                <a:cs typeface="Arial" pitchFamily="34" charset="0"/>
              </a:rPr>
              <a:t>.</a:t>
            </a:r>
          </a:p>
        </p:txBody>
      </p:sp>
      <p:sp>
        <p:nvSpPr>
          <p:cNvPr id="12" name="TextBox 11"/>
          <p:cNvSpPr txBox="1"/>
          <p:nvPr/>
        </p:nvSpPr>
        <p:spPr>
          <a:xfrm>
            <a:off x="6554025" y="882536"/>
            <a:ext cx="1510637" cy="1077218"/>
          </a:xfrm>
          <a:prstGeom prst="rect">
            <a:avLst/>
          </a:prstGeom>
          <a:noFill/>
        </p:spPr>
        <p:txBody>
          <a:bodyPr wrap="square" rtlCol="0">
            <a:spAutoFit/>
          </a:bodyPr>
          <a:lstStyle/>
          <a:p>
            <a:pPr lvl="0"/>
            <a:r>
              <a:rPr lang="en-US" sz="1600" b="1" dirty="0">
                <a:solidFill>
                  <a:srgbClr val="444444"/>
                </a:solidFill>
                <a:latin typeface="+mn-lt"/>
                <a:cs typeface="Arial" pitchFamily="34" charset="0"/>
              </a:rPr>
              <a:t>Heading</a:t>
            </a:r>
          </a:p>
          <a:p>
            <a:r>
              <a:rPr lang="en-US" sz="1200" dirty="0">
                <a:solidFill>
                  <a:srgbClr val="444444"/>
                </a:solidFill>
                <a:latin typeface="+mn-lt"/>
                <a:cs typeface="Arial" pitchFamily="34" charset="0"/>
              </a:rPr>
              <a:t>Lorem ipsum dolor sit amet, consectetur</a:t>
            </a:r>
          </a:p>
          <a:p>
            <a:r>
              <a:rPr lang="en-US" sz="1200" dirty="0" err="1">
                <a:solidFill>
                  <a:srgbClr val="444444"/>
                </a:solidFill>
                <a:latin typeface="+mn-lt"/>
                <a:cs typeface="Arial" pitchFamily="34" charset="0"/>
              </a:rPr>
              <a:t>adipiscing</a:t>
            </a:r>
            <a:r>
              <a:rPr lang="en-US" sz="1200" dirty="0">
                <a:solidFill>
                  <a:srgbClr val="444444"/>
                </a:solidFill>
                <a:latin typeface="+mn-lt"/>
                <a:cs typeface="Arial" pitchFamily="34" charset="0"/>
              </a:rPr>
              <a:t> </a:t>
            </a:r>
            <a:r>
              <a:rPr lang="en-US" sz="1200" dirty="0" err="1">
                <a:solidFill>
                  <a:srgbClr val="444444"/>
                </a:solidFill>
                <a:latin typeface="+mn-lt"/>
                <a:cs typeface="Arial" pitchFamily="34" charset="0"/>
              </a:rPr>
              <a:t>elit</a:t>
            </a:r>
            <a:r>
              <a:rPr lang="en-US" sz="1200" dirty="0">
                <a:solidFill>
                  <a:srgbClr val="444444"/>
                </a:solidFill>
                <a:latin typeface="+mn-lt"/>
                <a:cs typeface="Arial" pitchFamily="34" charset="0"/>
              </a:rPr>
              <a:t>.</a:t>
            </a:r>
          </a:p>
        </p:txBody>
      </p:sp>
    </p:spTree>
    <p:extLst>
      <p:ext uri="{BB962C8B-B14F-4D97-AF65-F5344CB8AC3E}">
        <p14:creationId xmlns:p14="http://schemas.microsoft.com/office/powerpoint/2010/main" val="3800090372"/>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94049" y="1201937"/>
            <a:ext cx="7355902" cy="2739628"/>
            <a:chOff x="525463" y="1674813"/>
            <a:chExt cx="7355902" cy="3652837"/>
          </a:xfrm>
        </p:grpSpPr>
        <p:sp>
          <p:nvSpPr>
            <p:cNvPr id="95" name="Oval 7"/>
            <p:cNvSpPr>
              <a:spLocks noChangeArrowheads="1"/>
            </p:cNvSpPr>
            <p:nvPr/>
          </p:nvSpPr>
          <p:spPr bwMode="gray">
            <a:xfrm>
              <a:off x="525463" y="1674813"/>
              <a:ext cx="3652837" cy="3652837"/>
            </a:xfrm>
            <a:prstGeom prst="ellipse">
              <a:avLst/>
            </a:prstGeom>
            <a:solidFill>
              <a:srgbClr val="AAAAA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96" name="Oval 8"/>
            <p:cNvSpPr>
              <a:spLocks noChangeArrowheads="1"/>
            </p:cNvSpPr>
            <p:nvPr/>
          </p:nvSpPr>
          <p:spPr bwMode="gray">
            <a:xfrm>
              <a:off x="798513" y="1947863"/>
              <a:ext cx="3105150" cy="3105150"/>
            </a:xfrm>
            <a:prstGeom prst="ellipse">
              <a:avLst/>
            </a:prstGeom>
            <a:solidFill>
              <a:srgbClr val="EEEEEE"/>
            </a:solidFill>
            <a:ln w="19050">
              <a:solidFill>
                <a:srgbClr val="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97" name="Oval 9"/>
            <p:cNvSpPr>
              <a:spLocks noChangeArrowheads="1"/>
            </p:cNvSpPr>
            <p:nvPr/>
          </p:nvSpPr>
          <p:spPr bwMode="gray">
            <a:xfrm>
              <a:off x="1119188" y="2268538"/>
              <a:ext cx="2465387" cy="2465387"/>
            </a:xfrm>
            <a:prstGeom prst="ellipse">
              <a:avLst/>
            </a:prstGeom>
            <a:solidFill>
              <a:srgbClr val="AAAAAA"/>
            </a:solidFill>
            <a:ln w="190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98" name="Oval 10"/>
            <p:cNvSpPr>
              <a:spLocks noChangeArrowheads="1"/>
            </p:cNvSpPr>
            <p:nvPr/>
          </p:nvSpPr>
          <p:spPr bwMode="gray">
            <a:xfrm>
              <a:off x="1427163" y="2576513"/>
              <a:ext cx="1847850" cy="1847850"/>
            </a:xfrm>
            <a:prstGeom prst="ellipse">
              <a:avLst/>
            </a:prstGeom>
            <a:solidFill>
              <a:srgbClr val="EEEEEE"/>
            </a:solidFill>
            <a:ln w="190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99" name="Oval 11"/>
            <p:cNvSpPr>
              <a:spLocks noChangeArrowheads="1"/>
            </p:cNvSpPr>
            <p:nvPr/>
          </p:nvSpPr>
          <p:spPr bwMode="gray">
            <a:xfrm>
              <a:off x="1719263" y="2868613"/>
              <a:ext cx="1266825" cy="1263650"/>
            </a:xfrm>
            <a:prstGeom prst="ellipse">
              <a:avLst/>
            </a:prstGeom>
            <a:solidFill>
              <a:srgbClr val="AAAAAA"/>
            </a:solidFill>
            <a:ln w="19050">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100" name="Oval 12"/>
            <p:cNvSpPr>
              <a:spLocks noChangeArrowheads="1"/>
            </p:cNvSpPr>
            <p:nvPr/>
          </p:nvSpPr>
          <p:spPr bwMode="gray">
            <a:xfrm flipV="1">
              <a:off x="1971675" y="3121025"/>
              <a:ext cx="762000" cy="760413"/>
            </a:xfrm>
            <a:prstGeom prst="ellipse">
              <a:avLst/>
            </a:prstGeom>
            <a:solidFill>
              <a:srgbClr val="EEEEEE"/>
            </a:solidFill>
            <a:ln w="9525">
              <a:solidFill>
                <a:srgbClr val="E2E2E2"/>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mn-lt"/>
              </a:endParaRPr>
            </a:p>
          </p:txBody>
        </p:sp>
        <p:sp>
          <p:nvSpPr>
            <p:cNvPr id="101" name="Text Box 67"/>
            <p:cNvSpPr txBox="1">
              <a:spLocks noChangeArrowheads="1"/>
            </p:cNvSpPr>
            <p:nvPr/>
          </p:nvSpPr>
          <p:spPr bwMode="gray">
            <a:xfrm>
              <a:off x="2246313" y="1701800"/>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dirty="0">
                  <a:ln>
                    <a:noFill/>
                  </a:ln>
                  <a:solidFill>
                    <a:srgbClr val="444444"/>
                  </a:solidFill>
                  <a:effectLst/>
                  <a:uLnTx/>
                  <a:uFillTx/>
                  <a:latin typeface="+mn-lt"/>
                </a:rPr>
                <a:t>1</a:t>
              </a:r>
            </a:p>
          </p:txBody>
        </p:sp>
        <p:sp>
          <p:nvSpPr>
            <p:cNvPr id="108" name="Text Box 67"/>
            <p:cNvSpPr txBox="1">
              <a:spLocks noChangeArrowheads="1"/>
            </p:cNvSpPr>
            <p:nvPr/>
          </p:nvSpPr>
          <p:spPr bwMode="gray">
            <a:xfrm>
              <a:off x="2246313" y="1997075"/>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a:ln>
                    <a:noFill/>
                  </a:ln>
                  <a:solidFill>
                    <a:srgbClr val="444444"/>
                  </a:solidFill>
                  <a:effectLst/>
                  <a:uLnTx/>
                  <a:uFillTx/>
                  <a:latin typeface="+mn-lt"/>
                </a:rPr>
                <a:t>2</a:t>
              </a:r>
            </a:p>
          </p:txBody>
        </p:sp>
        <p:sp>
          <p:nvSpPr>
            <p:cNvPr id="109" name="Text Box 67"/>
            <p:cNvSpPr txBox="1">
              <a:spLocks noChangeArrowheads="1"/>
            </p:cNvSpPr>
            <p:nvPr/>
          </p:nvSpPr>
          <p:spPr bwMode="gray">
            <a:xfrm>
              <a:off x="2246313" y="2301875"/>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a:ln>
                    <a:noFill/>
                  </a:ln>
                  <a:solidFill>
                    <a:srgbClr val="444444"/>
                  </a:solidFill>
                  <a:effectLst/>
                  <a:uLnTx/>
                  <a:uFillTx/>
                  <a:latin typeface="+mn-lt"/>
                </a:rPr>
                <a:t>3</a:t>
              </a:r>
            </a:p>
          </p:txBody>
        </p:sp>
        <p:sp>
          <p:nvSpPr>
            <p:cNvPr id="110" name="Text Box 67"/>
            <p:cNvSpPr txBox="1">
              <a:spLocks noChangeArrowheads="1"/>
            </p:cNvSpPr>
            <p:nvPr/>
          </p:nvSpPr>
          <p:spPr bwMode="gray">
            <a:xfrm>
              <a:off x="2246313" y="2616200"/>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a:ln>
                    <a:noFill/>
                  </a:ln>
                  <a:solidFill>
                    <a:srgbClr val="444444"/>
                  </a:solidFill>
                  <a:effectLst/>
                  <a:uLnTx/>
                  <a:uFillTx/>
                  <a:latin typeface="+mn-lt"/>
                </a:rPr>
                <a:t>4</a:t>
              </a:r>
            </a:p>
          </p:txBody>
        </p:sp>
        <p:sp>
          <p:nvSpPr>
            <p:cNvPr id="111" name="Text Box 67"/>
            <p:cNvSpPr txBox="1">
              <a:spLocks noChangeArrowheads="1"/>
            </p:cNvSpPr>
            <p:nvPr/>
          </p:nvSpPr>
          <p:spPr bwMode="gray">
            <a:xfrm>
              <a:off x="2246313" y="2892425"/>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a:ln>
                    <a:noFill/>
                  </a:ln>
                  <a:solidFill>
                    <a:srgbClr val="444444"/>
                  </a:solidFill>
                  <a:effectLst/>
                  <a:uLnTx/>
                  <a:uFillTx/>
                  <a:latin typeface="+mn-lt"/>
                </a:rPr>
                <a:t>5</a:t>
              </a:r>
            </a:p>
          </p:txBody>
        </p:sp>
        <p:sp>
          <p:nvSpPr>
            <p:cNvPr id="112" name="Text Box 67"/>
            <p:cNvSpPr txBox="1">
              <a:spLocks noChangeArrowheads="1"/>
            </p:cNvSpPr>
            <p:nvPr/>
          </p:nvSpPr>
          <p:spPr bwMode="gray">
            <a:xfrm>
              <a:off x="2246313" y="3176588"/>
              <a:ext cx="238125" cy="257175"/>
            </a:xfrm>
            <a:prstGeom prst="rect">
              <a:avLst/>
            </a:prstGeom>
            <a:noFill/>
            <a:ln w="9525">
              <a:noFill/>
              <a:miter lim="800000"/>
              <a:headEnd/>
              <a:tailEnd/>
            </a:ln>
          </p:spPr>
          <p:txBody>
            <a:bodyPr wrap="none" anchor="ctr"/>
            <a:lstStyle/>
            <a:p>
              <a:pPr marL="0" marR="0" lvl="0" indent="0" algn="ctr" defTabSz="914400" eaLnBrk="0" fontAlgn="auto" latinLnBrk="0" hangingPunct="0">
                <a:lnSpc>
                  <a:spcPct val="60000"/>
                </a:lnSpc>
                <a:spcBef>
                  <a:spcPct val="50000"/>
                </a:spcBef>
                <a:spcAft>
                  <a:spcPts val="0"/>
                </a:spcAft>
                <a:buClrTx/>
                <a:buSzTx/>
                <a:buFontTx/>
                <a:buNone/>
                <a:tabLst/>
                <a:defRPr/>
              </a:pPr>
              <a:r>
                <a:rPr kumimoji="0" lang="en-GB" sz="1800" b="0" i="0" u="none" strike="noStrike" kern="0" cap="none" spc="0" normalizeH="0" baseline="0" noProof="0" dirty="0">
                  <a:ln>
                    <a:noFill/>
                  </a:ln>
                  <a:solidFill>
                    <a:srgbClr val="444444"/>
                  </a:solidFill>
                  <a:effectLst/>
                  <a:uLnTx/>
                  <a:uFillTx/>
                  <a:latin typeface="+mn-lt"/>
                </a:rPr>
                <a:t>6</a:t>
              </a:r>
            </a:p>
          </p:txBody>
        </p:sp>
        <p:sp>
          <p:nvSpPr>
            <p:cNvPr id="113" name="Line 81"/>
            <p:cNvSpPr>
              <a:spLocks noChangeShapeType="1"/>
            </p:cNvSpPr>
            <p:nvPr/>
          </p:nvSpPr>
          <p:spPr bwMode="auto">
            <a:xfrm>
              <a:off x="2514600" y="1819275"/>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14" name="Line 82"/>
            <p:cNvSpPr>
              <a:spLocks noChangeShapeType="1"/>
            </p:cNvSpPr>
            <p:nvPr/>
          </p:nvSpPr>
          <p:spPr bwMode="auto">
            <a:xfrm>
              <a:off x="2514600" y="2111375"/>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15" name="Line 83"/>
            <p:cNvSpPr>
              <a:spLocks noChangeShapeType="1"/>
            </p:cNvSpPr>
            <p:nvPr/>
          </p:nvSpPr>
          <p:spPr bwMode="auto">
            <a:xfrm>
              <a:off x="2514600" y="2405063"/>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16" name="Line 84"/>
            <p:cNvSpPr>
              <a:spLocks noChangeShapeType="1"/>
            </p:cNvSpPr>
            <p:nvPr/>
          </p:nvSpPr>
          <p:spPr bwMode="auto">
            <a:xfrm>
              <a:off x="2514600" y="2697163"/>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17" name="Line 85"/>
            <p:cNvSpPr>
              <a:spLocks noChangeShapeType="1"/>
            </p:cNvSpPr>
            <p:nvPr/>
          </p:nvSpPr>
          <p:spPr bwMode="auto">
            <a:xfrm>
              <a:off x="2514600" y="2990850"/>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118" name="Line 86"/>
            <p:cNvSpPr>
              <a:spLocks noChangeShapeType="1"/>
            </p:cNvSpPr>
            <p:nvPr/>
          </p:nvSpPr>
          <p:spPr bwMode="auto">
            <a:xfrm>
              <a:off x="2514600" y="3284538"/>
              <a:ext cx="2590800" cy="0"/>
            </a:xfrm>
            <a:prstGeom prst="line">
              <a:avLst/>
            </a:prstGeom>
            <a:noFill/>
            <a:ln w="9525">
              <a:solidFill>
                <a:srgbClr val="9F9F9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grpSp>
          <p:nvGrpSpPr>
            <p:cNvPr id="7" name="Group 6"/>
            <p:cNvGrpSpPr/>
            <p:nvPr/>
          </p:nvGrpSpPr>
          <p:grpSpPr>
            <a:xfrm>
              <a:off x="5213440" y="1706789"/>
              <a:ext cx="2667925" cy="1683136"/>
              <a:chOff x="5213439" y="1706789"/>
              <a:chExt cx="5746320" cy="1683136"/>
            </a:xfrm>
          </p:grpSpPr>
          <p:sp>
            <p:nvSpPr>
              <p:cNvPr id="102" name="Rectangle 66"/>
              <p:cNvSpPr>
                <a:spLocks noChangeArrowheads="1"/>
              </p:cNvSpPr>
              <p:nvPr/>
            </p:nvSpPr>
            <p:spPr bwMode="auto">
              <a:xfrm>
                <a:off x="5213439" y="1706789"/>
                <a:ext cx="5746320"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sp>
            <p:nvSpPr>
              <p:cNvPr id="136" name="Rectangle 66"/>
              <p:cNvSpPr>
                <a:spLocks noChangeArrowheads="1"/>
              </p:cNvSpPr>
              <p:nvPr/>
            </p:nvSpPr>
            <p:spPr bwMode="auto">
              <a:xfrm>
                <a:off x="5213439" y="1994172"/>
                <a:ext cx="4570510"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sp>
            <p:nvSpPr>
              <p:cNvPr id="137" name="Rectangle 66"/>
              <p:cNvSpPr>
                <a:spLocks noChangeArrowheads="1"/>
              </p:cNvSpPr>
              <p:nvPr/>
            </p:nvSpPr>
            <p:spPr bwMode="auto">
              <a:xfrm>
                <a:off x="5213441" y="2281556"/>
                <a:ext cx="4570508"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sp>
            <p:nvSpPr>
              <p:cNvPr id="138" name="Rectangle 66"/>
              <p:cNvSpPr>
                <a:spLocks noChangeArrowheads="1"/>
              </p:cNvSpPr>
              <p:nvPr/>
            </p:nvSpPr>
            <p:spPr bwMode="auto">
              <a:xfrm>
                <a:off x="5213441" y="2568938"/>
                <a:ext cx="4570508"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sp>
            <p:nvSpPr>
              <p:cNvPr id="139" name="Rectangle 66"/>
              <p:cNvSpPr>
                <a:spLocks noChangeArrowheads="1"/>
              </p:cNvSpPr>
              <p:nvPr/>
            </p:nvSpPr>
            <p:spPr bwMode="auto">
              <a:xfrm>
                <a:off x="5213441" y="2856321"/>
                <a:ext cx="4570508"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sp>
            <p:nvSpPr>
              <p:cNvPr id="140" name="Rectangle 66"/>
              <p:cNvSpPr>
                <a:spLocks noChangeArrowheads="1"/>
              </p:cNvSpPr>
              <p:nvPr/>
            </p:nvSpPr>
            <p:spPr bwMode="auto">
              <a:xfrm>
                <a:off x="5213441" y="3143704"/>
                <a:ext cx="4570508" cy="246221"/>
              </a:xfrm>
              <a:prstGeom prst="rect">
                <a:avLst/>
              </a:prstGeom>
              <a:noFill/>
              <a:ln w="9525">
                <a:noFill/>
                <a:miter lim="800000"/>
                <a:headEnd/>
                <a:tailEnd/>
              </a:ln>
              <a:effectLst/>
            </p:spPr>
            <p:txBody>
              <a:bodyPr wrap="square" lIns="0" tIns="0" rIns="0" bIns="0">
                <a:spAutoFit/>
              </a:bodyPr>
              <a:lstStyle/>
              <a:p>
                <a:r>
                  <a:rPr lang="en-US" sz="1200" dirty="0">
                    <a:solidFill>
                      <a:srgbClr val="444444"/>
                    </a:solidFill>
                    <a:latin typeface="+mn-lt"/>
                    <a:cs typeface="Arial" pitchFamily="34" charset="0"/>
                  </a:rPr>
                  <a:t>Lorem ipsum dolor sit amet, </a:t>
                </a:r>
              </a:p>
            </p:txBody>
          </p:sp>
        </p:grpSp>
      </p:grpSp>
    </p:spTree>
    <p:extLst>
      <p:ext uri="{BB962C8B-B14F-4D97-AF65-F5344CB8AC3E}">
        <p14:creationId xmlns:p14="http://schemas.microsoft.com/office/powerpoint/2010/main" val="3993709226"/>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46074" y="1091293"/>
            <a:ext cx="8571266" cy="3314700"/>
            <a:chOff x="346074" y="1455057"/>
            <a:chExt cx="8571266" cy="4419600"/>
          </a:xfrm>
        </p:grpSpPr>
        <p:sp>
          <p:nvSpPr>
            <p:cNvPr id="5" name="Isosceles Triangle 4"/>
            <p:cNvSpPr/>
            <p:nvPr/>
          </p:nvSpPr>
          <p:spPr bwMode="auto">
            <a:xfrm>
              <a:off x="457200" y="1455057"/>
              <a:ext cx="8229600" cy="3581400"/>
            </a:xfrm>
            <a:prstGeom prst="triangle">
              <a:avLst/>
            </a:prstGeom>
            <a:solidFill>
              <a:srgbClr val="EEEEE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sz="1600">
                <a:solidFill>
                  <a:schemeClr val="tx2"/>
                </a:solidFill>
              </a:endParaRPr>
            </a:p>
          </p:txBody>
        </p:sp>
        <p:sp>
          <p:nvSpPr>
            <p:cNvPr id="7" name="Rounded Rectangle 6"/>
            <p:cNvSpPr/>
            <p:nvPr/>
          </p:nvSpPr>
          <p:spPr bwMode="auto">
            <a:xfrm>
              <a:off x="346074" y="4350657"/>
              <a:ext cx="1975446" cy="1524000"/>
            </a:xfrm>
            <a:prstGeom prst="roundRect">
              <a:avLst>
                <a:gd name="adj" fmla="val 9048"/>
              </a:avLst>
            </a:prstGeom>
            <a:solidFill>
              <a:srgbClr val="0185C3"/>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600" b="1" dirty="0">
                  <a:solidFill>
                    <a:schemeClr val="tx2"/>
                  </a:solidFill>
                </a:rPr>
                <a:t>Policy</a:t>
              </a:r>
            </a:p>
            <a:p>
              <a:r>
                <a:rPr lang="en-US" sz="1200" dirty="0">
                  <a:solidFill>
                    <a:schemeClr val="tx2"/>
                  </a:solidFill>
                  <a:cs typeface="Arial" pitchFamily="34" charset="0"/>
                </a:rPr>
                <a:t>Lorem ipsum dolor sit amet, consectetur</a:t>
              </a:r>
            </a:p>
            <a:p>
              <a:r>
                <a:rPr lang="en-US" sz="1200" dirty="0" err="1">
                  <a:solidFill>
                    <a:schemeClr val="tx2"/>
                  </a:solidFill>
                  <a:cs typeface="Arial" pitchFamily="34" charset="0"/>
                </a:rPr>
                <a:t>adipiscing</a:t>
              </a:r>
              <a:r>
                <a:rPr lang="en-US" sz="1200" dirty="0">
                  <a:solidFill>
                    <a:schemeClr val="tx2"/>
                  </a:solidFill>
                  <a:cs typeface="Arial" pitchFamily="34" charset="0"/>
                </a:rPr>
                <a:t> </a:t>
              </a:r>
              <a:r>
                <a:rPr lang="en-US" sz="1200" dirty="0" err="1">
                  <a:solidFill>
                    <a:schemeClr val="tx2"/>
                  </a:solidFill>
                  <a:cs typeface="Arial" pitchFamily="34" charset="0"/>
                </a:rPr>
                <a:t>elit</a:t>
              </a:r>
              <a:r>
                <a:rPr lang="en-US" sz="1200" dirty="0">
                  <a:solidFill>
                    <a:schemeClr val="tx2"/>
                  </a:solidFill>
                  <a:cs typeface="Arial" pitchFamily="34" charset="0"/>
                </a:rPr>
                <a:t>.</a:t>
              </a:r>
            </a:p>
          </p:txBody>
        </p:sp>
        <p:sp>
          <p:nvSpPr>
            <p:cNvPr id="12" name="TextBox 11"/>
            <p:cNvSpPr txBox="1"/>
            <p:nvPr/>
          </p:nvSpPr>
          <p:spPr bwMode="auto">
            <a:xfrm>
              <a:off x="3334603" y="2984148"/>
              <a:ext cx="2474794" cy="697627"/>
            </a:xfrm>
            <a:prstGeom prst="rect">
              <a:avLst/>
            </a:prstGeom>
            <a:noFill/>
          </p:spPr>
          <p:txBody>
            <a:bodyPr wrap="square">
              <a:spAutoFit/>
            </a:bodyPr>
            <a:lstStyle/>
            <a:p>
              <a:r>
                <a:rPr lang="en-US" sz="1400" dirty="0">
                  <a:solidFill>
                    <a:srgbClr val="444444"/>
                  </a:solidFill>
                  <a:latin typeface="+mn-lt"/>
                  <a:cs typeface="Arial" pitchFamily="34" charset="0"/>
                </a:rPr>
                <a:t>Lorem ipsum dolor sit amet, consectetur adipiscing elit.</a:t>
              </a:r>
              <a:endParaRPr lang="en-US" sz="2000" dirty="0">
                <a:solidFill>
                  <a:srgbClr val="444444"/>
                </a:solidFill>
                <a:latin typeface="+mn-lt"/>
              </a:endParaRPr>
            </a:p>
          </p:txBody>
        </p:sp>
        <p:sp>
          <p:nvSpPr>
            <p:cNvPr id="17" name="Rounded Rectangle 16"/>
            <p:cNvSpPr/>
            <p:nvPr/>
          </p:nvSpPr>
          <p:spPr bwMode="auto">
            <a:xfrm>
              <a:off x="2544681" y="4350657"/>
              <a:ext cx="1975446" cy="1524000"/>
            </a:xfrm>
            <a:prstGeom prst="roundRect">
              <a:avLst>
                <a:gd name="adj" fmla="val 9048"/>
              </a:avLst>
            </a:prstGeom>
            <a:solidFill>
              <a:srgbClr val="444444"/>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600" b="1" dirty="0">
                  <a:solidFill>
                    <a:schemeClr val="tx2"/>
                  </a:solidFill>
                </a:rPr>
                <a:t>Procedures</a:t>
              </a:r>
            </a:p>
            <a:p>
              <a:r>
                <a:rPr lang="en-US" sz="1200" dirty="0">
                  <a:solidFill>
                    <a:schemeClr val="tx2"/>
                  </a:solidFill>
                  <a:cs typeface="Arial" pitchFamily="34" charset="0"/>
                </a:rPr>
                <a:t>Lorem ipsum dolor sit amet, consectetur adipiscing elit.</a:t>
              </a:r>
              <a:r>
                <a:rPr lang="en-US" sz="1800" dirty="0">
                  <a:solidFill>
                    <a:schemeClr val="tx2"/>
                  </a:solidFill>
                </a:rPr>
                <a:t> </a:t>
              </a:r>
            </a:p>
          </p:txBody>
        </p:sp>
        <p:sp>
          <p:nvSpPr>
            <p:cNvPr id="18" name="Rounded Rectangle 17"/>
            <p:cNvSpPr/>
            <p:nvPr/>
          </p:nvSpPr>
          <p:spPr bwMode="auto">
            <a:xfrm>
              <a:off x="4743288" y="4350657"/>
              <a:ext cx="1975446" cy="1524000"/>
            </a:xfrm>
            <a:prstGeom prst="roundRect">
              <a:avLst>
                <a:gd name="adj" fmla="val 9048"/>
              </a:avLst>
            </a:prstGeom>
            <a:solidFill>
              <a:schemeClr val="accent2"/>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600" b="1" dirty="0">
                  <a:solidFill>
                    <a:schemeClr val="tx2"/>
                  </a:solidFill>
                </a:rPr>
                <a:t>People</a:t>
              </a:r>
            </a:p>
            <a:p>
              <a:r>
                <a:rPr lang="en-US" sz="1200" dirty="0">
                  <a:solidFill>
                    <a:schemeClr val="tx2"/>
                  </a:solidFill>
                  <a:cs typeface="Arial" pitchFamily="34" charset="0"/>
                </a:rPr>
                <a:t>Lorem ipsum dolor sit amet, consectetur</a:t>
              </a:r>
            </a:p>
            <a:p>
              <a:r>
                <a:rPr lang="en-US" sz="1200" dirty="0" err="1">
                  <a:solidFill>
                    <a:schemeClr val="tx2"/>
                  </a:solidFill>
                  <a:cs typeface="Arial" pitchFamily="34" charset="0"/>
                </a:rPr>
                <a:t>adipiscing</a:t>
              </a:r>
              <a:r>
                <a:rPr lang="en-US" sz="1200" dirty="0">
                  <a:solidFill>
                    <a:schemeClr val="tx2"/>
                  </a:solidFill>
                  <a:cs typeface="Arial" pitchFamily="34" charset="0"/>
                </a:rPr>
                <a:t> </a:t>
              </a:r>
              <a:r>
                <a:rPr lang="en-US" sz="1200" dirty="0" err="1">
                  <a:solidFill>
                    <a:schemeClr val="tx2"/>
                  </a:solidFill>
                  <a:cs typeface="Arial" pitchFamily="34" charset="0"/>
                </a:rPr>
                <a:t>elit</a:t>
              </a:r>
              <a:r>
                <a:rPr lang="en-US" sz="1200" dirty="0">
                  <a:solidFill>
                    <a:schemeClr val="tx2"/>
                  </a:solidFill>
                  <a:cs typeface="Arial" pitchFamily="34" charset="0"/>
                </a:rPr>
                <a:t>.</a:t>
              </a:r>
            </a:p>
          </p:txBody>
        </p:sp>
        <p:sp>
          <p:nvSpPr>
            <p:cNvPr id="19" name="Rounded Rectangle 18"/>
            <p:cNvSpPr/>
            <p:nvPr/>
          </p:nvSpPr>
          <p:spPr bwMode="auto">
            <a:xfrm>
              <a:off x="6941894" y="4350657"/>
              <a:ext cx="1975446" cy="1524000"/>
            </a:xfrm>
            <a:prstGeom prst="roundRect">
              <a:avLst>
                <a:gd name="adj" fmla="val 9048"/>
              </a:avLst>
            </a:prstGeom>
            <a:solidFill>
              <a:srgbClr val="AAAAAA"/>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600" b="1" dirty="0">
                  <a:solidFill>
                    <a:schemeClr val="tx2"/>
                  </a:solidFill>
                </a:rPr>
                <a:t>Products</a:t>
              </a:r>
            </a:p>
            <a:p>
              <a:r>
                <a:rPr lang="en-US" sz="1200" dirty="0">
                  <a:solidFill>
                    <a:schemeClr val="tx2"/>
                  </a:solidFill>
                  <a:cs typeface="Arial" pitchFamily="34" charset="0"/>
                </a:rPr>
                <a:t>Lorem ipsum dolor sit amet, consectetur</a:t>
              </a:r>
            </a:p>
            <a:p>
              <a:r>
                <a:rPr lang="en-US" sz="1200" dirty="0" err="1">
                  <a:solidFill>
                    <a:schemeClr val="tx2"/>
                  </a:solidFill>
                  <a:cs typeface="Arial" pitchFamily="34" charset="0"/>
                </a:rPr>
                <a:t>adipiscing</a:t>
              </a:r>
              <a:r>
                <a:rPr lang="en-US" sz="1200" dirty="0">
                  <a:solidFill>
                    <a:schemeClr val="tx2"/>
                  </a:solidFill>
                  <a:cs typeface="Arial" pitchFamily="34" charset="0"/>
                </a:rPr>
                <a:t> </a:t>
              </a:r>
              <a:r>
                <a:rPr lang="en-US" sz="1200" dirty="0" err="1">
                  <a:solidFill>
                    <a:schemeClr val="tx2"/>
                  </a:solidFill>
                  <a:cs typeface="Arial" pitchFamily="34" charset="0"/>
                </a:rPr>
                <a:t>elit</a:t>
              </a:r>
              <a:r>
                <a:rPr lang="en-US" sz="1200" dirty="0">
                  <a:solidFill>
                    <a:schemeClr val="tx2"/>
                  </a:solidFill>
                  <a:cs typeface="Arial" pitchFamily="34" charset="0"/>
                </a:rPr>
                <a:t>.</a:t>
              </a:r>
              <a:r>
                <a:rPr lang="en-US" sz="1600" b="1" dirty="0">
                  <a:solidFill>
                    <a:schemeClr val="tx2"/>
                  </a:solidFill>
                </a:rPr>
                <a:t> </a:t>
              </a:r>
            </a:p>
          </p:txBody>
        </p:sp>
      </p:grpSp>
    </p:spTree>
    <p:extLst>
      <p:ext uri="{BB962C8B-B14F-4D97-AF65-F5344CB8AC3E}">
        <p14:creationId xmlns:p14="http://schemas.microsoft.com/office/powerpoint/2010/main" val="1373035706"/>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5</a:t>
            </a:r>
          </a:p>
        </p:txBody>
      </p:sp>
      <p:grpSp>
        <p:nvGrpSpPr>
          <p:cNvPr id="26" name="Group 25"/>
          <p:cNvGrpSpPr/>
          <p:nvPr/>
        </p:nvGrpSpPr>
        <p:grpSpPr>
          <a:xfrm>
            <a:off x="403860" y="864394"/>
            <a:ext cx="7918730" cy="3964298"/>
            <a:chOff x="112156" y="1152525"/>
            <a:chExt cx="8738552" cy="5285731"/>
          </a:xfrm>
        </p:grpSpPr>
        <p:sp>
          <p:nvSpPr>
            <p:cNvPr id="41" name="TextBox 40"/>
            <p:cNvSpPr txBox="1"/>
            <p:nvPr/>
          </p:nvSpPr>
          <p:spPr>
            <a:xfrm>
              <a:off x="112156" y="1352525"/>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3" name="Freeform 7"/>
            <p:cNvSpPr>
              <a:spLocks/>
            </p:cNvSpPr>
            <p:nvPr/>
          </p:nvSpPr>
          <p:spPr bwMode="auto">
            <a:xfrm>
              <a:off x="4381500" y="4157662"/>
              <a:ext cx="696913" cy="1098550"/>
            </a:xfrm>
            <a:custGeom>
              <a:avLst/>
              <a:gdLst/>
              <a:ahLst/>
              <a:cxnLst>
                <a:cxn ang="0">
                  <a:pos x="710" y="24"/>
                </a:cxn>
                <a:cxn ang="0">
                  <a:pos x="597" y="48"/>
                </a:cxn>
                <a:cxn ang="0">
                  <a:pos x="485" y="72"/>
                </a:cxn>
                <a:cxn ang="0">
                  <a:pos x="370" y="96"/>
                </a:cxn>
                <a:cxn ang="0">
                  <a:pos x="266" y="120"/>
                </a:cxn>
                <a:cxn ang="0">
                  <a:pos x="251" y="457"/>
                </a:cxn>
                <a:cxn ang="0">
                  <a:pos x="219" y="579"/>
                </a:cxn>
                <a:cxn ang="0">
                  <a:pos x="195" y="635"/>
                </a:cxn>
                <a:cxn ang="0">
                  <a:pos x="171" y="691"/>
                </a:cxn>
                <a:cxn ang="0">
                  <a:pos x="145" y="741"/>
                </a:cxn>
                <a:cxn ang="0">
                  <a:pos x="121" y="780"/>
                </a:cxn>
                <a:cxn ang="0">
                  <a:pos x="97" y="812"/>
                </a:cxn>
                <a:cxn ang="0">
                  <a:pos x="73" y="845"/>
                </a:cxn>
                <a:cxn ang="0">
                  <a:pos x="50" y="877"/>
                </a:cxn>
                <a:cxn ang="0">
                  <a:pos x="26" y="910"/>
                </a:cxn>
                <a:cxn ang="0">
                  <a:pos x="0" y="940"/>
                </a:cxn>
                <a:cxn ang="0">
                  <a:pos x="26" y="973"/>
                </a:cxn>
                <a:cxn ang="0">
                  <a:pos x="50" y="997"/>
                </a:cxn>
                <a:cxn ang="0">
                  <a:pos x="73" y="1022"/>
                </a:cxn>
                <a:cxn ang="0">
                  <a:pos x="97" y="1053"/>
                </a:cxn>
                <a:cxn ang="0">
                  <a:pos x="130" y="1086"/>
                </a:cxn>
                <a:cxn ang="0">
                  <a:pos x="154" y="1111"/>
                </a:cxn>
                <a:cxn ang="0">
                  <a:pos x="201" y="1167"/>
                </a:cxn>
                <a:cxn ang="0">
                  <a:pos x="242" y="1215"/>
                </a:cxn>
                <a:cxn ang="0">
                  <a:pos x="290" y="1263"/>
                </a:cxn>
                <a:cxn ang="0">
                  <a:pos x="323" y="1304"/>
                </a:cxn>
                <a:cxn ang="0">
                  <a:pos x="347" y="1328"/>
                </a:cxn>
                <a:cxn ang="0">
                  <a:pos x="370" y="1352"/>
                </a:cxn>
                <a:cxn ang="0">
                  <a:pos x="396" y="1384"/>
                </a:cxn>
                <a:cxn ang="0">
                  <a:pos x="427" y="1367"/>
                </a:cxn>
                <a:cxn ang="0">
                  <a:pos x="459" y="1328"/>
                </a:cxn>
                <a:cxn ang="0">
                  <a:pos x="492" y="1295"/>
                </a:cxn>
                <a:cxn ang="0">
                  <a:pos x="516" y="1263"/>
                </a:cxn>
                <a:cxn ang="0">
                  <a:pos x="541" y="1239"/>
                </a:cxn>
                <a:cxn ang="0">
                  <a:pos x="572" y="1191"/>
                </a:cxn>
                <a:cxn ang="0">
                  <a:pos x="604" y="1150"/>
                </a:cxn>
                <a:cxn ang="0">
                  <a:pos x="628" y="1111"/>
                </a:cxn>
                <a:cxn ang="0">
                  <a:pos x="654" y="1070"/>
                </a:cxn>
                <a:cxn ang="0">
                  <a:pos x="678" y="1029"/>
                </a:cxn>
                <a:cxn ang="0">
                  <a:pos x="702" y="990"/>
                </a:cxn>
                <a:cxn ang="0">
                  <a:pos x="725" y="940"/>
                </a:cxn>
                <a:cxn ang="0">
                  <a:pos x="749" y="884"/>
                </a:cxn>
                <a:cxn ang="0">
                  <a:pos x="773" y="828"/>
                </a:cxn>
                <a:cxn ang="0">
                  <a:pos x="814" y="708"/>
                </a:cxn>
                <a:cxn ang="0">
                  <a:pos x="838" y="620"/>
                </a:cxn>
                <a:cxn ang="0">
                  <a:pos x="862" y="490"/>
                </a:cxn>
                <a:cxn ang="0">
                  <a:pos x="879" y="200"/>
                </a:cxn>
                <a:cxn ang="0">
                  <a:pos x="855" y="0"/>
                </a:cxn>
              </a:cxnLst>
              <a:rect l="0" t="0" r="r" b="b"/>
              <a:pathLst>
                <a:path w="879" h="1384">
                  <a:moveTo>
                    <a:pt x="790" y="7"/>
                  </a:moveTo>
                  <a:lnTo>
                    <a:pt x="749" y="15"/>
                  </a:lnTo>
                  <a:lnTo>
                    <a:pt x="710" y="24"/>
                  </a:lnTo>
                  <a:lnTo>
                    <a:pt x="669" y="31"/>
                  </a:lnTo>
                  <a:lnTo>
                    <a:pt x="637" y="39"/>
                  </a:lnTo>
                  <a:lnTo>
                    <a:pt x="597" y="48"/>
                  </a:lnTo>
                  <a:lnTo>
                    <a:pt x="556" y="56"/>
                  </a:lnTo>
                  <a:lnTo>
                    <a:pt x="524" y="63"/>
                  </a:lnTo>
                  <a:lnTo>
                    <a:pt x="485" y="72"/>
                  </a:lnTo>
                  <a:lnTo>
                    <a:pt x="444" y="80"/>
                  </a:lnTo>
                  <a:lnTo>
                    <a:pt x="411" y="87"/>
                  </a:lnTo>
                  <a:lnTo>
                    <a:pt x="370" y="96"/>
                  </a:lnTo>
                  <a:lnTo>
                    <a:pt x="331" y="104"/>
                  </a:lnTo>
                  <a:lnTo>
                    <a:pt x="299" y="113"/>
                  </a:lnTo>
                  <a:lnTo>
                    <a:pt x="266" y="120"/>
                  </a:lnTo>
                  <a:lnTo>
                    <a:pt x="266" y="345"/>
                  </a:lnTo>
                  <a:lnTo>
                    <a:pt x="258" y="410"/>
                  </a:lnTo>
                  <a:lnTo>
                    <a:pt x="251" y="457"/>
                  </a:lnTo>
                  <a:lnTo>
                    <a:pt x="234" y="522"/>
                  </a:lnTo>
                  <a:lnTo>
                    <a:pt x="227" y="555"/>
                  </a:lnTo>
                  <a:lnTo>
                    <a:pt x="219" y="579"/>
                  </a:lnTo>
                  <a:lnTo>
                    <a:pt x="210" y="596"/>
                  </a:lnTo>
                  <a:lnTo>
                    <a:pt x="201" y="620"/>
                  </a:lnTo>
                  <a:lnTo>
                    <a:pt x="195" y="635"/>
                  </a:lnTo>
                  <a:lnTo>
                    <a:pt x="186" y="659"/>
                  </a:lnTo>
                  <a:lnTo>
                    <a:pt x="178" y="676"/>
                  </a:lnTo>
                  <a:lnTo>
                    <a:pt x="171" y="691"/>
                  </a:lnTo>
                  <a:lnTo>
                    <a:pt x="162" y="708"/>
                  </a:lnTo>
                  <a:lnTo>
                    <a:pt x="154" y="724"/>
                  </a:lnTo>
                  <a:lnTo>
                    <a:pt x="145" y="741"/>
                  </a:lnTo>
                  <a:lnTo>
                    <a:pt x="138" y="748"/>
                  </a:lnTo>
                  <a:lnTo>
                    <a:pt x="130" y="765"/>
                  </a:lnTo>
                  <a:lnTo>
                    <a:pt x="121" y="780"/>
                  </a:lnTo>
                  <a:lnTo>
                    <a:pt x="114" y="789"/>
                  </a:lnTo>
                  <a:lnTo>
                    <a:pt x="106" y="804"/>
                  </a:lnTo>
                  <a:lnTo>
                    <a:pt x="97" y="812"/>
                  </a:lnTo>
                  <a:lnTo>
                    <a:pt x="89" y="828"/>
                  </a:lnTo>
                  <a:lnTo>
                    <a:pt x="82" y="836"/>
                  </a:lnTo>
                  <a:lnTo>
                    <a:pt x="73" y="845"/>
                  </a:lnTo>
                  <a:lnTo>
                    <a:pt x="65" y="860"/>
                  </a:lnTo>
                  <a:lnTo>
                    <a:pt x="58" y="869"/>
                  </a:lnTo>
                  <a:lnTo>
                    <a:pt x="50" y="877"/>
                  </a:lnTo>
                  <a:lnTo>
                    <a:pt x="41" y="884"/>
                  </a:lnTo>
                  <a:lnTo>
                    <a:pt x="33" y="901"/>
                  </a:lnTo>
                  <a:lnTo>
                    <a:pt x="26" y="910"/>
                  </a:lnTo>
                  <a:lnTo>
                    <a:pt x="17" y="917"/>
                  </a:lnTo>
                  <a:lnTo>
                    <a:pt x="0" y="934"/>
                  </a:lnTo>
                  <a:lnTo>
                    <a:pt x="0" y="940"/>
                  </a:lnTo>
                  <a:lnTo>
                    <a:pt x="9" y="949"/>
                  </a:lnTo>
                  <a:lnTo>
                    <a:pt x="17" y="966"/>
                  </a:lnTo>
                  <a:lnTo>
                    <a:pt x="26" y="973"/>
                  </a:lnTo>
                  <a:lnTo>
                    <a:pt x="33" y="981"/>
                  </a:lnTo>
                  <a:lnTo>
                    <a:pt x="41" y="990"/>
                  </a:lnTo>
                  <a:lnTo>
                    <a:pt x="50" y="997"/>
                  </a:lnTo>
                  <a:lnTo>
                    <a:pt x="58" y="1005"/>
                  </a:lnTo>
                  <a:lnTo>
                    <a:pt x="65" y="1014"/>
                  </a:lnTo>
                  <a:lnTo>
                    <a:pt x="73" y="1022"/>
                  </a:lnTo>
                  <a:lnTo>
                    <a:pt x="82" y="1029"/>
                  </a:lnTo>
                  <a:lnTo>
                    <a:pt x="89" y="1046"/>
                  </a:lnTo>
                  <a:lnTo>
                    <a:pt x="97" y="1053"/>
                  </a:lnTo>
                  <a:lnTo>
                    <a:pt x="114" y="1070"/>
                  </a:lnTo>
                  <a:lnTo>
                    <a:pt x="121" y="1079"/>
                  </a:lnTo>
                  <a:lnTo>
                    <a:pt x="130" y="1086"/>
                  </a:lnTo>
                  <a:lnTo>
                    <a:pt x="138" y="1094"/>
                  </a:lnTo>
                  <a:lnTo>
                    <a:pt x="145" y="1103"/>
                  </a:lnTo>
                  <a:lnTo>
                    <a:pt x="154" y="1111"/>
                  </a:lnTo>
                  <a:lnTo>
                    <a:pt x="162" y="1126"/>
                  </a:lnTo>
                  <a:lnTo>
                    <a:pt x="195" y="1159"/>
                  </a:lnTo>
                  <a:lnTo>
                    <a:pt x="201" y="1167"/>
                  </a:lnTo>
                  <a:lnTo>
                    <a:pt x="210" y="1174"/>
                  </a:lnTo>
                  <a:lnTo>
                    <a:pt x="234" y="1198"/>
                  </a:lnTo>
                  <a:lnTo>
                    <a:pt x="242" y="1215"/>
                  </a:lnTo>
                  <a:lnTo>
                    <a:pt x="275" y="1248"/>
                  </a:lnTo>
                  <a:lnTo>
                    <a:pt x="283" y="1254"/>
                  </a:lnTo>
                  <a:lnTo>
                    <a:pt x="290" y="1263"/>
                  </a:lnTo>
                  <a:lnTo>
                    <a:pt x="307" y="1280"/>
                  </a:lnTo>
                  <a:lnTo>
                    <a:pt x="314" y="1295"/>
                  </a:lnTo>
                  <a:lnTo>
                    <a:pt x="323" y="1304"/>
                  </a:lnTo>
                  <a:lnTo>
                    <a:pt x="331" y="1311"/>
                  </a:lnTo>
                  <a:lnTo>
                    <a:pt x="340" y="1319"/>
                  </a:lnTo>
                  <a:lnTo>
                    <a:pt x="347" y="1328"/>
                  </a:lnTo>
                  <a:lnTo>
                    <a:pt x="355" y="1336"/>
                  </a:lnTo>
                  <a:lnTo>
                    <a:pt x="364" y="1343"/>
                  </a:lnTo>
                  <a:lnTo>
                    <a:pt x="370" y="1352"/>
                  </a:lnTo>
                  <a:lnTo>
                    <a:pt x="379" y="1360"/>
                  </a:lnTo>
                  <a:lnTo>
                    <a:pt x="388" y="1376"/>
                  </a:lnTo>
                  <a:lnTo>
                    <a:pt x="396" y="1384"/>
                  </a:lnTo>
                  <a:lnTo>
                    <a:pt x="411" y="1384"/>
                  </a:lnTo>
                  <a:lnTo>
                    <a:pt x="420" y="1376"/>
                  </a:lnTo>
                  <a:lnTo>
                    <a:pt x="427" y="1367"/>
                  </a:lnTo>
                  <a:lnTo>
                    <a:pt x="435" y="1360"/>
                  </a:lnTo>
                  <a:lnTo>
                    <a:pt x="452" y="1343"/>
                  </a:lnTo>
                  <a:lnTo>
                    <a:pt x="459" y="1328"/>
                  </a:lnTo>
                  <a:lnTo>
                    <a:pt x="476" y="1311"/>
                  </a:lnTo>
                  <a:lnTo>
                    <a:pt x="485" y="1304"/>
                  </a:lnTo>
                  <a:lnTo>
                    <a:pt x="492" y="1295"/>
                  </a:lnTo>
                  <a:lnTo>
                    <a:pt x="500" y="1287"/>
                  </a:lnTo>
                  <a:lnTo>
                    <a:pt x="509" y="1280"/>
                  </a:lnTo>
                  <a:lnTo>
                    <a:pt x="516" y="1263"/>
                  </a:lnTo>
                  <a:lnTo>
                    <a:pt x="524" y="1254"/>
                  </a:lnTo>
                  <a:lnTo>
                    <a:pt x="533" y="1248"/>
                  </a:lnTo>
                  <a:lnTo>
                    <a:pt x="541" y="1239"/>
                  </a:lnTo>
                  <a:lnTo>
                    <a:pt x="548" y="1224"/>
                  </a:lnTo>
                  <a:lnTo>
                    <a:pt x="565" y="1207"/>
                  </a:lnTo>
                  <a:lnTo>
                    <a:pt x="572" y="1191"/>
                  </a:lnTo>
                  <a:lnTo>
                    <a:pt x="589" y="1174"/>
                  </a:lnTo>
                  <a:lnTo>
                    <a:pt x="597" y="1159"/>
                  </a:lnTo>
                  <a:lnTo>
                    <a:pt x="604" y="1150"/>
                  </a:lnTo>
                  <a:lnTo>
                    <a:pt x="613" y="1135"/>
                  </a:lnTo>
                  <a:lnTo>
                    <a:pt x="621" y="1126"/>
                  </a:lnTo>
                  <a:lnTo>
                    <a:pt x="628" y="1111"/>
                  </a:lnTo>
                  <a:lnTo>
                    <a:pt x="637" y="1103"/>
                  </a:lnTo>
                  <a:lnTo>
                    <a:pt x="645" y="1086"/>
                  </a:lnTo>
                  <a:lnTo>
                    <a:pt x="654" y="1070"/>
                  </a:lnTo>
                  <a:lnTo>
                    <a:pt x="661" y="1062"/>
                  </a:lnTo>
                  <a:lnTo>
                    <a:pt x="669" y="1046"/>
                  </a:lnTo>
                  <a:lnTo>
                    <a:pt x="678" y="1029"/>
                  </a:lnTo>
                  <a:lnTo>
                    <a:pt x="684" y="1014"/>
                  </a:lnTo>
                  <a:lnTo>
                    <a:pt x="693" y="1005"/>
                  </a:lnTo>
                  <a:lnTo>
                    <a:pt x="702" y="990"/>
                  </a:lnTo>
                  <a:lnTo>
                    <a:pt x="710" y="973"/>
                  </a:lnTo>
                  <a:lnTo>
                    <a:pt x="717" y="958"/>
                  </a:lnTo>
                  <a:lnTo>
                    <a:pt x="725" y="940"/>
                  </a:lnTo>
                  <a:lnTo>
                    <a:pt x="734" y="925"/>
                  </a:lnTo>
                  <a:lnTo>
                    <a:pt x="741" y="901"/>
                  </a:lnTo>
                  <a:lnTo>
                    <a:pt x="749" y="884"/>
                  </a:lnTo>
                  <a:lnTo>
                    <a:pt x="758" y="869"/>
                  </a:lnTo>
                  <a:lnTo>
                    <a:pt x="766" y="845"/>
                  </a:lnTo>
                  <a:lnTo>
                    <a:pt x="773" y="828"/>
                  </a:lnTo>
                  <a:lnTo>
                    <a:pt x="790" y="780"/>
                  </a:lnTo>
                  <a:lnTo>
                    <a:pt x="797" y="756"/>
                  </a:lnTo>
                  <a:lnTo>
                    <a:pt x="814" y="708"/>
                  </a:lnTo>
                  <a:lnTo>
                    <a:pt x="823" y="683"/>
                  </a:lnTo>
                  <a:lnTo>
                    <a:pt x="830" y="652"/>
                  </a:lnTo>
                  <a:lnTo>
                    <a:pt x="838" y="620"/>
                  </a:lnTo>
                  <a:lnTo>
                    <a:pt x="847" y="579"/>
                  </a:lnTo>
                  <a:lnTo>
                    <a:pt x="855" y="539"/>
                  </a:lnTo>
                  <a:lnTo>
                    <a:pt x="862" y="490"/>
                  </a:lnTo>
                  <a:lnTo>
                    <a:pt x="870" y="427"/>
                  </a:lnTo>
                  <a:lnTo>
                    <a:pt x="879" y="314"/>
                  </a:lnTo>
                  <a:lnTo>
                    <a:pt x="879" y="200"/>
                  </a:lnTo>
                  <a:lnTo>
                    <a:pt x="870" y="87"/>
                  </a:lnTo>
                  <a:lnTo>
                    <a:pt x="862" y="24"/>
                  </a:lnTo>
                  <a:lnTo>
                    <a:pt x="855" y="0"/>
                  </a:lnTo>
                  <a:lnTo>
                    <a:pt x="823" y="0"/>
                  </a:lnTo>
                  <a:lnTo>
                    <a:pt x="790" y="7"/>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4" name="Freeform 8"/>
            <p:cNvSpPr>
              <a:spLocks/>
            </p:cNvSpPr>
            <p:nvPr/>
          </p:nvSpPr>
          <p:spPr bwMode="auto">
            <a:xfrm>
              <a:off x="6254750" y="1836737"/>
              <a:ext cx="555625" cy="1149350"/>
            </a:xfrm>
            <a:custGeom>
              <a:avLst/>
              <a:gdLst/>
              <a:ahLst/>
              <a:cxnLst>
                <a:cxn ang="0">
                  <a:pos x="458" y="23"/>
                </a:cxn>
                <a:cxn ang="0">
                  <a:pos x="419" y="49"/>
                </a:cxn>
                <a:cxn ang="0">
                  <a:pos x="378" y="73"/>
                </a:cxn>
                <a:cxn ang="0">
                  <a:pos x="338" y="97"/>
                </a:cxn>
                <a:cxn ang="0">
                  <a:pos x="289" y="121"/>
                </a:cxn>
                <a:cxn ang="0">
                  <a:pos x="250" y="145"/>
                </a:cxn>
                <a:cxn ang="0">
                  <a:pos x="209" y="169"/>
                </a:cxn>
                <a:cxn ang="0">
                  <a:pos x="169" y="192"/>
                </a:cxn>
                <a:cxn ang="0">
                  <a:pos x="128" y="218"/>
                </a:cxn>
                <a:cxn ang="0">
                  <a:pos x="81" y="242"/>
                </a:cxn>
                <a:cxn ang="0">
                  <a:pos x="40" y="266"/>
                </a:cxn>
                <a:cxn ang="0">
                  <a:pos x="0" y="290"/>
                </a:cxn>
                <a:cxn ang="0">
                  <a:pos x="24" y="361"/>
                </a:cxn>
                <a:cxn ang="0">
                  <a:pos x="64" y="491"/>
                </a:cxn>
                <a:cxn ang="0">
                  <a:pos x="87" y="636"/>
                </a:cxn>
                <a:cxn ang="0">
                  <a:pos x="64" y="959"/>
                </a:cxn>
                <a:cxn ang="0">
                  <a:pos x="31" y="1063"/>
                </a:cxn>
                <a:cxn ang="0">
                  <a:pos x="7" y="1119"/>
                </a:cxn>
                <a:cxn ang="0">
                  <a:pos x="31" y="1175"/>
                </a:cxn>
                <a:cxn ang="0">
                  <a:pos x="87" y="1208"/>
                </a:cxn>
                <a:cxn ang="0">
                  <a:pos x="128" y="1232"/>
                </a:cxn>
                <a:cxn ang="0">
                  <a:pos x="169" y="1256"/>
                </a:cxn>
                <a:cxn ang="0">
                  <a:pos x="209" y="1280"/>
                </a:cxn>
                <a:cxn ang="0">
                  <a:pos x="250" y="1303"/>
                </a:cxn>
                <a:cxn ang="0">
                  <a:pos x="289" y="1329"/>
                </a:cxn>
                <a:cxn ang="0">
                  <a:pos x="338" y="1353"/>
                </a:cxn>
                <a:cxn ang="0">
                  <a:pos x="378" y="1377"/>
                </a:cxn>
                <a:cxn ang="0">
                  <a:pos x="419" y="1401"/>
                </a:cxn>
                <a:cxn ang="0">
                  <a:pos x="458" y="1425"/>
                </a:cxn>
                <a:cxn ang="0">
                  <a:pos x="499" y="1449"/>
                </a:cxn>
                <a:cxn ang="0">
                  <a:pos x="540" y="1416"/>
                </a:cxn>
                <a:cxn ang="0">
                  <a:pos x="564" y="1368"/>
                </a:cxn>
                <a:cxn ang="0">
                  <a:pos x="588" y="1312"/>
                </a:cxn>
                <a:cxn ang="0">
                  <a:pos x="611" y="1247"/>
                </a:cxn>
                <a:cxn ang="0">
                  <a:pos x="652" y="1111"/>
                </a:cxn>
                <a:cxn ang="0">
                  <a:pos x="676" y="1007"/>
                </a:cxn>
                <a:cxn ang="0">
                  <a:pos x="700" y="773"/>
                </a:cxn>
                <a:cxn ang="0">
                  <a:pos x="685" y="491"/>
                </a:cxn>
                <a:cxn ang="0">
                  <a:pos x="659" y="370"/>
                </a:cxn>
                <a:cxn ang="0">
                  <a:pos x="635" y="274"/>
                </a:cxn>
                <a:cxn ang="0">
                  <a:pos x="596" y="162"/>
                </a:cxn>
                <a:cxn ang="0">
                  <a:pos x="572" y="97"/>
                </a:cxn>
                <a:cxn ang="0">
                  <a:pos x="540" y="32"/>
                </a:cxn>
                <a:cxn ang="0">
                  <a:pos x="499" y="0"/>
                </a:cxn>
              </a:cxnLst>
              <a:rect l="0" t="0" r="r" b="b"/>
              <a:pathLst>
                <a:path w="700" h="1449">
                  <a:moveTo>
                    <a:pt x="490" y="8"/>
                  </a:moveTo>
                  <a:lnTo>
                    <a:pt x="475" y="17"/>
                  </a:lnTo>
                  <a:lnTo>
                    <a:pt x="458" y="23"/>
                  </a:lnTo>
                  <a:lnTo>
                    <a:pt x="442" y="32"/>
                  </a:lnTo>
                  <a:lnTo>
                    <a:pt x="434" y="41"/>
                  </a:lnTo>
                  <a:lnTo>
                    <a:pt x="419" y="49"/>
                  </a:lnTo>
                  <a:lnTo>
                    <a:pt x="402" y="56"/>
                  </a:lnTo>
                  <a:lnTo>
                    <a:pt x="395" y="64"/>
                  </a:lnTo>
                  <a:lnTo>
                    <a:pt x="378" y="73"/>
                  </a:lnTo>
                  <a:lnTo>
                    <a:pt x="362" y="80"/>
                  </a:lnTo>
                  <a:lnTo>
                    <a:pt x="345" y="88"/>
                  </a:lnTo>
                  <a:lnTo>
                    <a:pt x="338" y="97"/>
                  </a:lnTo>
                  <a:lnTo>
                    <a:pt x="321" y="105"/>
                  </a:lnTo>
                  <a:lnTo>
                    <a:pt x="306" y="112"/>
                  </a:lnTo>
                  <a:lnTo>
                    <a:pt x="289" y="121"/>
                  </a:lnTo>
                  <a:lnTo>
                    <a:pt x="282" y="129"/>
                  </a:lnTo>
                  <a:lnTo>
                    <a:pt x="265" y="136"/>
                  </a:lnTo>
                  <a:lnTo>
                    <a:pt x="250" y="145"/>
                  </a:lnTo>
                  <a:lnTo>
                    <a:pt x="241" y="153"/>
                  </a:lnTo>
                  <a:lnTo>
                    <a:pt x="226" y="162"/>
                  </a:lnTo>
                  <a:lnTo>
                    <a:pt x="209" y="169"/>
                  </a:lnTo>
                  <a:lnTo>
                    <a:pt x="193" y="177"/>
                  </a:lnTo>
                  <a:lnTo>
                    <a:pt x="185" y="186"/>
                  </a:lnTo>
                  <a:lnTo>
                    <a:pt x="169" y="192"/>
                  </a:lnTo>
                  <a:lnTo>
                    <a:pt x="152" y="201"/>
                  </a:lnTo>
                  <a:lnTo>
                    <a:pt x="137" y="209"/>
                  </a:lnTo>
                  <a:lnTo>
                    <a:pt x="128" y="218"/>
                  </a:lnTo>
                  <a:lnTo>
                    <a:pt x="113" y="225"/>
                  </a:lnTo>
                  <a:lnTo>
                    <a:pt x="96" y="233"/>
                  </a:lnTo>
                  <a:lnTo>
                    <a:pt x="81" y="242"/>
                  </a:lnTo>
                  <a:lnTo>
                    <a:pt x="72" y="249"/>
                  </a:lnTo>
                  <a:lnTo>
                    <a:pt x="57" y="257"/>
                  </a:lnTo>
                  <a:lnTo>
                    <a:pt x="40" y="266"/>
                  </a:lnTo>
                  <a:lnTo>
                    <a:pt x="31" y="274"/>
                  </a:lnTo>
                  <a:lnTo>
                    <a:pt x="16" y="281"/>
                  </a:lnTo>
                  <a:lnTo>
                    <a:pt x="0" y="290"/>
                  </a:lnTo>
                  <a:lnTo>
                    <a:pt x="0" y="305"/>
                  </a:lnTo>
                  <a:lnTo>
                    <a:pt x="7" y="331"/>
                  </a:lnTo>
                  <a:lnTo>
                    <a:pt x="24" y="361"/>
                  </a:lnTo>
                  <a:lnTo>
                    <a:pt x="31" y="387"/>
                  </a:lnTo>
                  <a:lnTo>
                    <a:pt x="57" y="459"/>
                  </a:lnTo>
                  <a:lnTo>
                    <a:pt x="64" y="491"/>
                  </a:lnTo>
                  <a:lnTo>
                    <a:pt x="72" y="532"/>
                  </a:lnTo>
                  <a:lnTo>
                    <a:pt x="81" y="571"/>
                  </a:lnTo>
                  <a:lnTo>
                    <a:pt x="87" y="636"/>
                  </a:lnTo>
                  <a:lnTo>
                    <a:pt x="87" y="814"/>
                  </a:lnTo>
                  <a:lnTo>
                    <a:pt x="81" y="877"/>
                  </a:lnTo>
                  <a:lnTo>
                    <a:pt x="64" y="959"/>
                  </a:lnTo>
                  <a:lnTo>
                    <a:pt x="57" y="989"/>
                  </a:lnTo>
                  <a:lnTo>
                    <a:pt x="48" y="1015"/>
                  </a:lnTo>
                  <a:lnTo>
                    <a:pt x="31" y="1063"/>
                  </a:lnTo>
                  <a:lnTo>
                    <a:pt x="24" y="1087"/>
                  </a:lnTo>
                  <a:lnTo>
                    <a:pt x="16" y="1102"/>
                  </a:lnTo>
                  <a:lnTo>
                    <a:pt x="7" y="1119"/>
                  </a:lnTo>
                  <a:lnTo>
                    <a:pt x="0" y="1143"/>
                  </a:lnTo>
                  <a:lnTo>
                    <a:pt x="0" y="1158"/>
                  </a:lnTo>
                  <a:lnTo>
                    <a:pt x="31" y="1175"/>
                  </a:lnTo>
                  <a:lnTo>
                    <a:pt x="40" y="1184"/>
                  </a:lnTo>
                  <a:lnTo>
                    <a:pt x="57" y="1191"/>
                  </a:lnTo>
                  <a:lnTo>
                    <a:pt x="87" y="1208"/>
                  </a:lnTo>
                  <a:lnTo>
                    <a:pt x="96" y="1216"/>
                  </a:lnTo>
                  <a:lnTo>
                    <a:pt x="113" y="1223"/>
                  </a:lnTo>
                  <a:lnTo>
                    <a:pt x="128" y="1232"/>
                  </a:lnTo>
                  <a:lnTo>
                    <a:pt x="137" y="1240"/>
                  </a:lnTo>
                  <a:lnTo>
                    <a:pt x="152" y="1247"/>
                  </a:lnTo>
                  <a:lnTo>
                    <a:pt x="169" y="1256"/>
                  </a:lnTo>
                  <a:lnTo>
                    <a:pt x="185" y="1264"/>
                  </a:lnTo>
                  <a:lnTo>
                    <a:pt x="193" y="1273"/>
                  </a:lnTo>
                  <a:lnTo>
                    <a:pt x="209" y="1280"/>
                  </a:lnTo>
                  <a:lnTo>
                    <a:pt x="226" y="1288"/>
                  </a:lnTo>
                  <a:lnTo>
                    <a:pt x="241" y="1297"/>
                  </a:lnTo>
                  <a:lnTo>
                    <a:pt x="250" y="1303"/>
                  </a:lnTo>
                  <a:lnTo>
                    <a:pt x="265" y="1312"/>
                  </a:lnTo>
                  <a:lnTo>
                    <a:pt x="282" y="1321"/>
                  </a:lnTo>
                  <a:lnTo>
                    <a:pt x="289" y="1329"/>
                  </a:lnTo>
                  <a:lnTo>
                    <a:pt x="306" y="1336"/>
                  </a:lnTo>
                  <a:lnTo>
                    <a:pt x="321" y="1344"/>
                  </a:lnTo>
                  <a:lnTo>
                    <a:pt x="338" y="1353"/>
                  </a:lnTo>
                  <a:lnTo>
                    <a:pt x="345" y="1360"/>
                  </a:lnTo>
                  <a:lnTo>
                    <a:pt x="362" y="1368"/>
                  </a:lnTo>
                  <a:lnTo>
                    <a:pt x="378" y="1377"/>
                  </a:lnTo>
                  <a:lnTo>
                    <a:pt x="395" y="1385"/>
                  </a:lnTo>
                  <a:lnTo>
                    <a:pt x="402" y="1392"/>
                  </a:lnTo>
                  <a:lnTo>
                    <a:pt x="419" y="1401"/>
                  </a:lnTo>
                  <a:lnTo>
                    <a:pt x="434" y="1409"/>
                  </a:lnTo>
                  <a:lnTo>
                    <a:pt x="451" y="1416"/>
                  </a:lnTo>
                  <a:lnTo>
                    <a:pt x="458" y="1425"/>
                  </a:lnTo>
                  <a:lnTo>
                    <a:pt x="475" y="1433"/>
                  </a:lnTo>
                  <a:lnTo>
                    <a:pt x="490" y="1442"/>
                  </a:lnTo>
                  <a:lnTo>
                    <a:pt x="499" y="1449"/>
                  </a:lnTo>
                  <a:lnTo>
                    <a:pt x="523" y="1449"/>
                  </a:lnTo>
                  <a:lnTo>
                    <a:pt x="531" y="1433"/>
                  </a:lnTo>
                  <a:lnTo>
                    <a:pt x="540" y="1416"/>
                  </a:lnTo>
                  <a:lnTo>
                    <a:pt x="547" y="1401"/>
                  </a:lnTo>
                  <a:lnTo>
                    <a:pt x="555" y="1385"/>
                  </a:lnTo>
                  <a:lnTo>
                    <a:pt x="564" y="1368"/>
                  </a:lnTo>
                  <a:lnTo>
                    <a:pt x="572" y="1353"/>
                  </a:lnTo>
                  <a:lnTo>
                    <a:pt x="579" y="1329"/>
                  </a:lnTo>
                  <a:lnTo>
                    <a:pt x="588" y="1312"/>
                  </a:lnTo>
                  <a:lnTo>
                    <a:pt x="596" y="1288"/>
                  </a:lnTo>
                  <a:lnTo>
                    <a:pt x="603" y="1273"/>
                  </a:lnTo>
                  <a:lnTo>
                    <a:pt x="611" y="1247"/>
                  </a:lnTo>
                  <a:lnTo>
                    <a:pt x="628" y="1199"/>
                  </a:lnTo>
                  <a:lnTo>
                    <a:pt x="635" y="1175"/>
                  </a:lnTo>
                  <a:lnTo>
                    <a:pt x="652" y="1111"/>
                  </a:lnTo>
                  <a:lnTo>
                    <a:pt x="659" y="1078"/>
                  </a:lnTo>
                  <a:lnTo>
                    <a:pt x="668" y="1046"/>
                  </a:lnTo>
                  <a:lnTo>
                    <a:pt x="676" y="1007"/>
                  </a:lnTo>
                  <a:lnTo>
                    <a:pt x="685" y="959"/>
                  </a:lnTo>
                  <a:lnTo>
                    <a:pt x="692" y="894"/>
                  </a:lnTo>
                  <a:lnTo>
                    <a:pt x="700" y="773"/>
                  </a:lnTo>
                  <a:lnTo>
                    <a:pt x="700" y="675"/>
                  </a:lnTo>
                  <a:lnTo>
                    <a:pt x="692" y="556"/>
                  </a:lnTo>
                  <a:lnTo>
                    <a:pt x="685" y="491"/>
                  </a:lnTo>
                  <a:lnTo>
                    <a:pt x="676" y="443"/>
                  </a:lnTo>
                  <a:lnTo>
                    <a:pt x="668" y="402"/>
                  </a:lnTo>
                  <a:lnTo>
                    <a:pt x="659" y="370"/>
                  </a:lnTo>
                  <a:lnTo>
                    <a:pt x="652" y="337"/>
                  </a:lnTo>
                  <a:lnTo>
                    <a:pt x="644" y="305"/>
                  </a:lnTo>
                  <a:lnTo>
                    <a:pt x="635" y="274"/>
                  </a:lnTo>
                  <a:lnTo>
                    <a:pt x="628" y="249"/>
                  </a:lnTo>
                  <a:lnTo>
                    <a:pt x="603" y="177"/>
                  </a:lnTo>
                  <a:lnTo>
                    <a:pt x="596" y="162"/>
                  </a:lnTo>
                  <a:lnTo>
                    <a:pt x="588" y="136"/>
                  </a:lnTo>
                  <a:lnTo>
                    <a:pt x="579" y="121"/>
                  </a:lnTo>
                  <a:lnTo>
                    <a:pt x="572" y="97"/>
                  </a:lnTo>
                  <a:lnTo>
                    <a:pt x="564" y="80"/>
                  </a:lnTo>
                  <a:lnTo>
                    <a:pt x="547" y="49"/>
                  </a:lnTo>
                  <a:lnTo>
                    <a:pt x="540" y="32"/>
                  </a:lnTo>
                  <a:lnTo>
                    <a:pt x="531" y="17"/>
                  </a:lnTo>
                  <a:lnTo>
                    <a:pt x="523" y="0"/>
                  </a:lnTo>
                  <a:lnTo>
                    <a:pt x="499" y="0"/>
                  </a:lnTo>
                  <a:lnTo>
                    <a:pt x="490" y="8"/>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5" name="Freeform 9"/>
            <p:cNvSpPr>
              <a:spLocks/>
            </p:cNvSpPr>
            <p:nvPr/>
          </p:nvSpPr>
          <p:spPr bwMode="auto">
            <a:xfrm>
              <a:off x="4286250" y="1836737"/>
              <a:ext cx="547688" cy="1149350"/>
            </a:xfrm>
            <a:custGeom>
              <a:avLst/>
              <a:gdLst/>
              <a:ahLst/>
              <a:cxnLst>
                <a:cxn ang="0">
                  <a:pos x="145" y="49"/>
                </a:cxn>
                <a:cxn ang="0">
                  <a:pos x="112" y="121"/>
                </a:cxn>
                <a:cxn ang="0">
                  <a:pos x="88" y="186"/>
                </a:cxn>
                <a:cxn ang="0">
                  <a:pos x="56" y="281"/>
                </a:cxn>
                <a:cxn ang="0">
                  <a:pos x="32" y="370"/>
                </a:cxn>
                <a:cxn ang="0">
                  <a:pos x="6" y="500"/>
                </a:cxn>
                <a:cxn ang="0">
                  <a:pos x="6" y="950"/>
                </a:cxn>
                <a:cxn ang="0">
                  <a:pos x="32" y="1078"/>
                </a:cxn>
                <a:cxn ang="0">
                  <a:pos x="56" y="1167"/>
                </a:cxn>
                <a:cxn ang="0">
                  <a:pos x="88" y="1264"/>
                </a:cxn>
                <a:cxn ang="0">
                  <a:pos x="112" y="1329"/>
                </a:cxn>
                <a:cxn ang="0">
                  <a:pos x="136" y="1385"/>
                </a:cxn>
                <a:cxn ang="0">
                  <a:pos x="160" y="1433"/>
                </a:cxn>
                <a:cxn ang="0">
                  <a:pos x="201" y="1442"/>
                </a:cxn>
                <a:cxn ang="0">
                  <a:pos x="249" y="1416"/>
                </a:cxn>
                <a:cxn ang="0">
                  <a:pos x="290" y="1392"/>
                </a:cxn>
                <a:cxn ang="0">
                  <a:pos x="329" y="1368"/>
                </a:cxn>
                <a:cxn ang="0">
                  <a:pos x="370" y="1344"/>
                </a:cxn>
                <a:cxn ang="0">
                  <a:pos x="409" y="1321"/>
                </a:cxn>
                <a:cxn ang="0">
                  <a:pos x="459" y="1297"/>
                </a:cxn>
                <a:cxn ang="0">
                  <a:pos x="498" y="1273"/>
                </a:cxn>
                <a:cxn ang="0">
                  <a:pos x="539" y="1247"/>
                </a:cxn>
                <a:cxn ang="0">
                  <a:pos x="578" y="1223"/>
                </a:cxn>
                <a:cxn ang="0">
                  <a:pos x="619" y="1199"/>
                </a:cxn>
                <a:cxn ang="0">
                  <a:pos x="667" y="1175"/>
                </a:cxn>
                <a:cxn ang="0">
                  <a:pos x="691" y="1135"/>
                </a:cxn>
                <a:cxn ang="0">
                  <a:pos x="667" y="1078"/>
                </a:cxn>
                <a:cxn ang="0">
                  <a:pos x="635" y="983"/>
                </a:cxn>
                <a:cxn ang="0">
                  <a:pos x="611" y="870"/>
                </a:cxn>
                <a:cxn ang="0">
                  <a:pos x="611" y="580"/>
                </a:cxn>
                <a:cxn ang="0">
                  <a:pos x="635" y="467"/>
                </a:cxn>
                <a:cxn ang="0">
                  <a:pos x="667" y="370"/>
                </a:cxn>
                <a:cxn ang="0">
                  <a:pos x="691" y="314"/>
                </a:cxn>
                <a:cxn ang="0">
                  <a:pos x="667" y="274"/>
                </a:cxn>
                <a:cxn ang="0">
                  <a:pos x="619" y="249"/>
                </a:cxn>
                <a:cxn ang="0">
                  <a:pos x="578" y="225"/>
                </a:cxn>
                <a:cxn ang="0">
                  <a:pos x="539" y="201"/>
                </a:cxn>
                <a:cxn ang="0">
                  <a:pos x="498" y="177"/>
                </a:cxn>
                <a:cxn ang="0">
                  <a:pos x="459" y="153"/>
                </a:cxn>
                <a:cxn ang="0">
                  <a:pos x="409" y="129"/>
                </a:cxn>
                <a:cxn ang="0">
                  <a:pos x="370" y="105"/>
                </a:cxn>
                <a:cxn ang="0">
                  <a:pos x="329" y="80"/>
                </a:cxn>
                <a:cxn ang="0">
                  <a:pos x="290" y="56"/>
                </a:cxn>
                <a:cxn ang="0">
                  <a:pos x="249" y="32"/>
                </a:cxn>
                <a:cxn ang="0">
                  <a:pos x="201" y="8"/>
                </a:cxn>
                <a:cxn ang="0">
                  <a:pos x="160" y="17"/>
                </a:cxn>
              </a:cxnLst>
              <a:rect l="0" t="0" r="r" b="b"/>
              <a:pathLst>
                <a:path w="691" h="1449">
                  <a:moveTo>
                    <a:pt x="160" y="17"/>
                  </a:moveTo>
                  <a:lnTo>
                    <a:pt x="152" y="32"/>
                  </a:lnTo>
                  <a:lnTo>
                    <a:pt x="145" y="49"/>
                  </a:lnTo>
                  <a:lnTo>
                    <a:pt x="128" y="80"/>
                  </a:lnTo>
                  <a:lnTo>
                    <a:pt x="119" y="105"/>
                  </a:lnTo>
                  <a:lnTo>
                    <a:pt x="112" y="121"/>
                  </a:lnTo>
                  <a:lnTo>
                    <a:pt x="104" y="136"/>
                  </a:lnTo>
                  <a:lnTo>
                    <a:pt x="95" y="162"/>
                  </a:lnTo>
                  <a:lnTo>
                    <a:pt x="88" y="186"/>
                  </a:lnTo>
                  <a:lnTo>
                    <a:pt x="80" y="201"/>
                  </a:lnTo>
                  <a:lnTo>
                    <a:pt x="63" y="249"/>
                  </a:lnTo>
                  <a:lnTo>
                    <a:pt x="56" y="281"/>
                  </a:lnTo>
                  <a:lnTo>
                    <a:pt x="47" y="305"/>
                  </a:lnTo>
                  <a:lnTo>
                    <a:pt x="39" y="337"/>
                  </a:lnTo>
                  <a:lnTo>
                    <a:pt x="32" y="370"/>
                  </a:lnTo>
                  <a:lnTo>
                    <a:pt x="24" y="411"/>
                  </a:lnTo>
                  <a:lnTo>
                    <a:pt x="15" y="450"/>
                  </a:lnTo>
                  <a:lnTo>
                    <a:pt x="6" y="500"/>
                  </a:lnTo>
                  <a:lnTo>
                    <a:pt x="0" y="563"/>
                  </a:lnTo>
                  <a:lnTo>
                    <a:pt x="0" y="885"/>
                  </a:lnTo>
                  <a:lnTo>
                    <a:pt x="6" y="950"/>
                  </a:lnTo>
                  <a:lnTo>
                    <a:pt x="15" y="998"/>
                  </a:lnTo>
                  <a:lnTo>
                    <a:pt x="24" y="1039"/>
                  </a:lnTo>
                  <a:lnTo>
                    <a:pt x="32" y="1078"/>
                  </a:lnTo>
                  <a:lnTo>
                    <a:pt x="39" y="1111"/>
                  </a:lnTo>
                  <a:lnTo>
                    <a:pt x="47" y="1143"/>
                  </a:lnTo>
                  <a:lnTo>
                    <a:pt x="56" y="1167"/>
                  </a:lnTo>
                  <a:lnTo>
                    <a:pt x="63" y="1199"/>
                  </a:lnTo>
                  <a:lnTo>
                    <a:pt x="80" y="1247"/>
                  </a:lnTo>
                  <a:lnTo>
                    <a:pt x="88" y="1264"/>
                  </a:lnTo>
                  <a:lnTo>
                    <a:pt x="95" y="1288"/>
                  </a:lnTo>
                  <a:lnTo>
                    <a:pt x="104" y="1312"/>
                  </a:lnTo>
                  <a:lnTo>
                    <a:pt x="112" y="1329"/>
                  </a:lnTo>
                  <a:lnTo>
                    <a:pt x="119" y="1344"/>
                  </a:lnTo>
                  <a:lnTo>
                    <a:pt x="128" y="1368"/>
                  </a:lnTo>
                  <a:lnTo>
                    <a:pt x="136" y="1385"/>
                  </a:lnTo>
                  <a:lnTo>
                    <a:pt x="145" y="1401"/>
                  </a:lnTo>
                  <a:lnTo>
                    <a:pt x="152" y="1416"/>
                  </a:lnTo>
                  <a:lnTo>
                    <a:pt x="160" y="1433"/>
                  </a:lnTo>
                  <a:lnTo>
                    <a:pt x="169" y="1449"/>
                  </a:lnTo>
                  <a:lnTo>
                    <a:pt x="192" y="1449"/>
                  </a:lnTo>
                  <a:lnTo>
                    <a:pt x="201" y="1442"/>
                  </a:lnTo>
                  <a:lnTo>
                    <a:pt x="216" y="1433"/>
                  </a:lnTo>
                  <a:lnTo>
                    <a:pt x="233" y="1425"/>
                  </a:lnTo>
                  <a:lnTo>
                    <a:pt x="249" y="1416"/>
                  </a:lnTo>
                  <a:lnTo>
                    <a:pt x="257" y="1409"/>
                  </a:lnTo>
                  <a:lnTo>
                    <a:pt x="273" y="1401"/>
                  </a:lnTo>
                  <a:lnTo>
                    <a:pt x="290" y="1392"/>
                  </a:lnTo>
                  <a:lnTo>
                    <a:pt x="297" y="1385"/>
                  </a:lnTo>
                  <a:lnTo>
                    <a:pt x="314" y="1377"/>
                  </a:lnTo>
                  <a:lnTo>
                    <a:pt x="329" y="1368"/>
                  </a:lnTo>
                  <a:lnTo>
                    <a:pt x="346" y="1360"/>
                  </a:lnTo>
                  <a:lnTo>
                    <a:pt x="353" y="1353"/>
                  </a:lnTo>
                  <a:lnTo>
                    <a:pt x="370" y="1344"/>
                  </a:lnTo>
                  <a:lnTo>
                    <a:pt x="385" y="1336"/>
                  </a:lnTo>
                  <a:lnTo>
                    <a:pt x="402" y="1329"/>
                  </a:lnTo>
                  <a:lnTo>
                    <a:pt x="409" y="1321"/>
                  </a:lnTo>
                  <a:lnTo>
                    <a:pt x="426" y="1312"/>
                  </a:lnTo>
                  <a:lnTo>
                    <a:pt x="442" y="1303"/>
                  </a:lnTo>
                  <a:lnTo>
                    <a:pt x="459" y="1297"/>
                  </a:lnTo>
                  <a:lnTo>
                    <a:pt x="466" y="1288"/>
                  </a:lnTo>
                  <a:lnTo>
                    <a:pt x="483" y="1280"/>
                  </a:lnTo>
                  <a:lnTo>
                    <a:pt x="498" y="1273"/>
                  </a:lnTo>
                  <a:lnTo>
                    <a:pt x="507" y="1264"/>
                  </a:lnTo>
                  <a:lnTo>
                    <a:pt x="522" y="1256"/>
                  </a:lnTo>
                  <a:lnTo>
                    <a:pt x="539" y="1247"/>
                  </a:lnTo>
                  <a:lnTo>
                    <a:pt x="554" y="1240"/>
                  </a:lnTo>
                  <a:lnTo>
                    <a:pt x="563" y="1232"/>
                  </a:lnTo>
                  <a:lnTo>
                    <a:pt x="578" y="1223"/>
                  </a:lnTo>
                  <a:lnTo>
                    <a:pt x="595" y="1216"/>
                  </a:lnTo>
                  <a:lnTo>
                    <a:pt x="611" y="1208"/>
                  </a:lnTo>
                  <a:lnTo>
                    <a:pt x="619" y="1199"/>
                  </a:lnTo>
                  <a:lnTo>
                    <a:pt x="635" y="1191"/>
                  </a:lnTo>
                  <a:lnTo>
                    <a:pt x="652" y="1184"/>
                  </a:lnTo>
                  <a:lnTo>
                    <a:pt x="667" y="1175"/>
                  </a:lnTo>
                  <a:lnTo>
                    <a:pt x="675" y="1167"/>
                  </a:lnTo>
                  <a:lnTo>
                    <a:pt x="691" y="1158"/>
                  </a:lnTo>
                  <a:lnTo>
                    <a:pt x="691" y="1135"/>
                  </a:lnTo>
                  <a:lnTo>
                    <a:pt x="684" y="1119"/>
                  </a:lnTo>
                  <a:lnTo>
                    <a:pt x="675" y="1102"/>
                  </a:lnTo>
                  <a:lnTo>
                    <a:pt x="667" y="1078"/>
                  </a:lnTo>
                  <a:lnTo>
                    <a:pt x="660" y="1063"/>
                  </a:lnTo>
                  <a:lnTo>
                    <a:pt x="643" y="1015"/>
                  </a:lnTo>
                  <a:lnTo>
                    <a:pt x="635" y="983"/>
                  </a:lnTo>
                  <a:lnTo>
                    <a:pt x="628" y="950"/>
                  </a:lnTo>
                  <a:lnTo>
                    <a:pt x="619" y="918"/>
                  </a:lnTo>
                  <a:lnTo>
                    <a:pt x="611" y="870"/>
                  </a:lnTo>
                  <a:lnTo>
                    <a:pt x="604" y="797"/>
                  </a:lnTo>
                  <a:lnTo>
                    <a:pt x="604" y="652"/>
                  </a:lnTo>
                  <a:lnTo>
                    <a:pt x="611" y="580"/>
                  </a:lnTo>
                  <a:lnTo>
                    <a:pt x="619" y="532"/>
                  </a:lnTo>
                  <a:lnTo>
                    <a:pt x="628" y="500"/>
                  </a:lnTo>
                  <a:lnTo>
                    <a:pt x="635" y="467"/>
                  </a:lnTo>
                  <a:lnTo>
                    <a:pt x="643" y="435"/>
                  </a:lnTo>
                  <a:lnTo>
                    <a:pt x="660" y="387"/>
                  </a:lnTo>
                  <a:lnTo>
                    <a:pt x="667" y="370"/>
                  </a:lnTo>
                  <a:lnTo>
                    <a:pt x="675" y="346"/>
                  </a:lnTo>
                  <a:lnTo>
                    <a:pt x="684" y="331"/>
                  </a:lnTo>
                  <a:lnTo>
                    <a:pt x="691" y="314"/>
                  </a:lnTo>
                  <a:lnTo>
                    <a:pt x="691" y="290"/>
                  </a:lnTo>
                  <a:lnTo>
                    <a:pt x="675" y="281"/>
                  </a:lnTo>
                  <a:lnTo>
                    <a:pt x="667" y="274"/>
                  </a:lnTo>
                  <a:lnTo>
                    <a:pt x="652" y="266"/>
                  </a:lnTo>
                  <a:lnTo>
                    <a:pt x="635" y="257"/>
                  </a:lnTo>
                  <a:lnTo>
                    <a:pt x="619" y="249"/>
                  </a:lnTo>
                  <a:lnTo>
                    <a:pt x="611" y="242"/>
                  </a:lnTo>
                  <a:lnTo>
                    <a:pt x="595" y="233"/>
                  </a:lnTo>
                  <a:lnTo>
                    <a:pt x="578" y="225"/>
                  </a:lnTo>
                  <a:lnTo>
                    <a:pt x="563" y="218"/>
                  </a:lnTo>
                  <a:lnTo>
                    <a:pt x="554" y="209"/>
                  </a:lnTo>
                  <a:lnTo>
                    <a:pt x="539" y="201"/>
                  </a:lnTo>
                  <a:lnTo>
                    <a:pt x="522" y="192"/>
                  </a:lnTo>
                  <a:lnTo>
                    <a:pt x="515" y="186"/>
                  </a:lnTo>
                  <a:lnTo>
                    <a:pt x="498" y="177"/>
                  </a:lnTo>
                  <a:lnTo>
                    <a:pt x="483" y="169"/>
                  </a:lnTo>
                  <a:lnTo>
                    <a:pt x="466" y="162"/>
                  </a:lnTo>
                  <a:lnTo>
                    <a:pt x="459" y="153"/>
                  </a:lnTo>
                  <a:lnTo>
                    <a:pt x="442" y="145"/>
                  </a:lnTo>
                  <a:lnTo>
                    <a:pt x="426" y="136"/>
                  </a:lnTo>
                  <a:lnTo>
                    <a:pt x="409" y="129"/>
                  </a:lnTo>
                  <a:lnTo>
                    <a:pt x="402" y="121"/>
                  </a:lnTo>
                  <a:lnTo>
                    <a:pt x="385" y="112"/>
                  </a:lnTo>
                  <a:lnTo>
                    <a:pt x="370" y="105"/>
                  </a:lnTo>
                  <a:lnTo>
                    <a:pt x="353" y="97"/>
                  </a:lnTo>
                  <a:lnTo>
                    <a:pt x="346" y="88"/>
                  </a:lnTo>
                  <a:lnTo>
                    <a:pt x="329" y="80"/>
                  </a:lnTo>
                  <a:lnTo>
                    <a:pt x="314" y="73"/>
                  </a:lnTo>
                  <a:lnTo>
                    <a:pt x="305" y="64"/>
                  </a:lnTo>
                  <a:lnTo>
                    <a:pt x="290" y="56"/>
                  </a:lnTo>
                  <a:lnTo>
                    <a:pt x="273" y="49"/>
                  </a:lnTo>
                  <a:lnTo>
                    <a:pt x="257" y="41"/>
                  </a:lnTo>
                  <a:lnTo>
                    <a:pt x="249" y="32"/>
                  </a:lnTo>
                  <a:lnTo>
                    <a:pt x="233" y="23"/>
                  </a:lnTo>
                  <a:lnTo>
                    <a:pt x="216" y="17"/>
                  </a:lnTo>
                  <a:lnTo>
                    <a:pt x="201" y="8"/>
                  </a:lnTo>
                  <a:lnTo>
                    <a:pt x="192" y="0"/>
                  </a:lnTo>
                  <a:lnTo>
                    <a:pt x="169" y="0"/>
                  </a:lnTo>
                  <a:lnTo>
                    <a:pt x="160" y="17"/>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6" name="Freeform 10"/>
            <p:cNvSpPr>
              <a:spLocks/>
            </p:cNvSpPr>
            <p:nvPr/>
          </p:nvSpPr>
          <p:spPr bwMode="auto">
            <a:xfrm>
              <a:off x="2552700" y="3465512"/>
              <a:ext cx="692150" cy="1098550"/>
            </a:xfrm>
            <a:custGeom>
              <a:avLst/>
              <a:gdLst/>
              <a:ahLst/>
              <a:cxnLst>
                <a:cxn ang="0">
                  <a:pos x="435" y="24"/>
                </a:cxn>
                <a:cxn ang="0">
                  <a:pos x="411" y="56"/>
                </a:cxn>
                <a:cxn ang="0">
                  <a:pos x="387" y="80"/>
                </a:cxn>
                <a:cxn ang="0">
                  <a:pos x="331" y="145"/>
                </a:cxn>
                <a:cxn ang="0">
                  <a:pos x="307" y="177"/>
                </a:cxn>
                <a:cxn ang="0">
                  <a:pos x="275" y="225"/>
                </a:cxn>
                <a:cxn ang="0">
                  <a:pos x="251" y="257"/>
                </a:cxn>
                <a:cxn ang="0">
                  <a:pos x="225" y="298"/>
                </a:cxn>
                <a:cxn ang="0">
                  <a:pos x="201" y="338"/>
                </a:cxn>
                <a:cxn ang="0">
                  <a:pos x="177" y="387"/>
                </a:cxn>
                <a:cxn ang="0">
                  <a:pos x="153" y="435"/>
                </a:cxn>
                <a:cxn ang="0">
                  <a:pos x="129" y="483"/>
                </a:cxn>
                <a:cxn ang="0">
                  <a:pos x="106" y="539"/>
                </a:cxn>
                <a:cxn ang="0">
                  <a:pos x="82" y="604"/>
                </a:cxn>
                <a:cxn ang="0">
                  <a:pos x="49" y="708"/>
                </a:cxn>
                <a:cxn ang="0">
                  <a:pos x="17" y="853"/>
                </a:cxn>
                <a:cxn ang="0">
                  <a:pos x="0" y="1264"/>
                </a:cxn>
                <a:cxn ang="0">
                  <a:pos x="41" y="1384"/>
                </a:cxn>
                <a:cxn ang="0">
                  <a:pos x="153" y="1360"/>
                </a:cxn>
                <a:cxn ang="0">
                  <a:pos x="266" y="1336"/>
                </a:cxn>
                <a:cxn ang="0">
                  <a:pos x="379" y="1312"/>
                </a:cxn>
                <a:cxn ang="0">
                  <a:pos x="491" y="1288"/>
                </a:cxn>
                <a:cxn ang="0">
                  <a:pos x="604" y="1264"/>
                </a:cxn>
                <a:cxn ang="0">
                  <a:pos x="621" y="933"/>
                </a:cxn>
                <a:cxn ang="0">
                  <a:pos x="645" y="838"/>
                </a:cxn>
                <a:cxn ang="0">
                  <a:pos x="669" y="764"/>
                </a:cxn>
                <a:cxn ang="0">
                  <a:pos x="693" y="708"/>
                </a:cxn>
                <a:cxn ang="0">
                  <a:pos x="717" y="660"/>
                </a:cxn>
                <a:cxn ang="0">
                  <a:pos x="740" y="619"/>
                </a:cxn>
                <a:cxn ang="0">
                  <a:pos x="766" y="580"/>
                </a:cxn>
                <a:cxn ang="0">
                  <a:pos x="790" y="548"/>
                </a:cxn>
                <a:cxn ang="0">
                  <a:pos x="829" y="500"/>
                </a:cxn>
                <a:cxn ang="0">
                  <a:pos x="870" y="435"/>
                </a:cxn>
                <a:cxn ang="0">
                  <a:pos x="822" y="379"/>
                </a:cxn>
                <a:cxn ang="0">
                  <a:pos x="790" y="346"/>
                </a:cxn>
                <a:cxn ang="0">
                  <a:pos x="749" y="298"/>
                </a:cxn>
                <a:cxn ang="0">
                  <a:pos x="725" y="273"/>
                </a:cxn>
                <a:cxn ang="0">
                  <a:pos x="701" y="249"/>
                </a:cxn>
                <a:cxn ang="0">
                  <a:pos x="677" y="216"/>
                </a:cxn>
                <a:cxn ang="0">
                  <a:pos x="621" y="160"/>
                </a:cxn>
                <a:cxn ang="0">
                  <a:pos x="595" y="129"/>
                </a:cxn>
                <a:cxn ang="0">
                  <a:pos x="539" y="65"/>
                </a:cxn>
                <a:cxn ang="0">
                  <a:pos x="515" y="41"/>
                </a:cxn>
                <a:cxn ang="0">
                  <a:pos x="491" y="17"/>
                </a:cxn>
                <a:cxn ang="0">
                  <a:pos x="459" y="0"/>
                </a:cxn>
              </a:cxnLst>
              <a:rect l="0" t="0" r="r" b="b"/>
              <a:pathLst>
                <a:path w="870" h="1384">
                  <a:moveTo>
                    <a:pt x="452" y="8"/>
                  </a:moveTo>
                  <a:lnTo>
                    <a:pt x="444" y="17"/>
                  </a:lnTo>
                  <a:lnTo>
                    <a:pt x="435" y="24"/>
                  </a:lnTo>
                  <a:lnTo>
                    <a:pt x="426" y="32"/>
                  </a:lnTo>
                  <a:lnTo>
                    <a:pt x="420" y="41"/>
                  </a:lnTo>
                  <a:lnTo>
                    <a:pt x="411" y="56"/>
                  </a:lnTo>
                  <a:lnTo>
                    <a:pt x="403" y="65"/>
                  </a:lnTo>
                  <a:lnTo>
                    <a:pt x="396" y="73"/>
                  </a:lnTo>
                  <a:lnTo>
                    <a:pt x="387" y="80"/>
                  </a:lnTo>
                  <a:lnTo>
                    <a:pt x="363" y="104"/>
                  </a:lnTo>
                  <a:lnTo>
                    <a:pt x="355" y="121"/>
                  </a:lnTo>
                  <a:lnTo>
                    <a:pt x="331" y="145"/>
                  </a:lnTo>
                  <a:lnTo>
                    <a:pt x="322" y="160"/>
                  </a:lnTo>
                  <a:lnTo>
                    <a:pt x="314" y="169"/>
                  </a:lnTo>
                  <a:lnTo>
                    <a:pt x="307" y="177"/>
                  </a:lnTo>
                  <a:lnTo>
                    <a:pt x="298" y="193"/>
                  </a:lnTo>
                  <a:lnTo>
                    <a:pt x="281" y="210"/>
                  </a:lnTo>
                  <a:lnTo>
                    <a:pt x="275" y="225"/>
                  </a:lnTo>
                  <a:lnTo>
                    <a:pt x="266" y="234"/>
                  </a:lnTo>
                  <a:lnTo>
                    <a:pt x="257" y="249"/>
                  </a:lnTo>
                  <a:lnTo>
                    <a:pt x="251" y="257"/>
                  </a:lnTo>
                  <a:lnTo>
                    <a:pt x="242" y="273"/>
                  </a:lnTo>
                  <a:lnTo>
                    <a:pt x="234" y="281"/>
                  </a:lnTo>
                  <a:lnTo>
                    <a:pt x="225" y="298"/>
                  </a:lnTo>
                  <a:lnTo>
                    <a:pt x="218" y="314"/>
                  </a:lnTo>
                  <a:lnTo>
                    <a:pt x="210" y="322"/>
                  </a:lnTo>
                  <a:lnTo>
                    <a:pt x="201" y="338"/>
                  </a:lnTo>
                  <a:lnTo>
                    <a:pt x="194" y="355"/>
                  </a:lnTo>
                  <a:lnTo>
                    <a:pt x="186" y="370"/>
                  </a:lnTo>
                  <a:lnTo>
                    <a:pt x="177" y="387"/>
                  </a:lnTo>
                  <a:lnTo>
                    <a:pt x="169" y="402"/>
                  </a:lnTo>
                  <a:lnTo>
                    <a:pt x="162" y="418"/>
                  </a:lnTo>
                  <a:lnTo>
                    <a:pt x="153" y="435"/>
                  </a:lnTo>
                  <a:lnTo>
                    <a:pt x="145" y="450"/>
                  </a:lnTo>
                  <a:lnTo>
                    <a:pt x="138" y="467"/>
                  </a:lnTo>
                  <a:lnTo>
                    <a:pt x="129" y="483"/>
                  </a:lnTo>
                  <a:lnTo>
                    <a:pt x="121" y="500"/>
                  </a:lnTo>
                  <a:lnTo>
                    <a:pt x="112" y="524"/>
                  </a:lnTo>
                  <a:lnTo>
                    <a:pt x="106" y="539"/>
                  </a:lnTo>
                  <a:lnTo>
                    <a:pt x="97" y="563"/>
                  </a:lnTo>
                  <a:lnTo>
                    <a:pt x="89" y="580"/>
                  </a:lnTo>
                  <a:lnTo>
                    <a:pt x="82" y="604"/>
                  </a:lnTo>
                  <a:lnTo>
                    <a:pt x="65" y="652"/>
                  </a:lnTo>
                  <a:lnTo>
                    <a:pt x="56" y="684"/>
                  </a:lnTo>
                  <a:lnTo>
                    <a:pt x="49" y="708"/>
                  </a:lnTo>
                  <a:lnTo>
                    <a:pt x="32" y="773"/>
                  </a:lnTo>
                  <a:lnTo>
                    <a:pt x="25" y="814"/>
                  </a:lnTo>
                  <a:lnTo>
                    <a:pt x="17" y="853"/>
                  </a:lnTo>
                  <a:lnTo>
                    <a:pt x="8" y="909"/>
                  </a:lnTo>
                  <a:lnTo>
                    <a:pt x="0" y="983"/>
                  </a:lnTo>
                  <a:lnTo>
                    <a:pt x="0" y="1264"/>
                  </a:lnTo>
                  <a:lnTo>
                    <a:pt x="8" y="1336"/>
                  </a:lnTo>
                  <a:lnTo>
                    <a:pt x="17" y="1384"/>
                  </a:lnTo>
                  <a:lnTo>
                    <a:pt x="41" y="1384"/>
                  </a:lnTo>
                  <a:lnTo>
                    <a:pt x="73" y="1377"/>
                  </a:lnTo>
                  <a:lnTo>
                    <a:pt x="112" y="1368"/>
                  </a:lnTo>
                  <a:lnTo>
                    <a:pt x="153" y="1360"/>
                  </a:lnTo>
                  <a:lnTo>
                    <a:pt x="186" y="1353"/>
                  </a:lnTo>
                  <a:lnTo>
                    <a:pt x="225" y="1345"/>
                  </a:lnTo>
                  <a:lnTo>
                    <a:pt x="266" y="1336"/>
                  </a:lnTo>
                  <a:lnTo>
                    <a:pt x="298" y="1327"/>
                  </a:lnTo>
                  <a:lnTo>
                    <a:pt x="339" y="1321"/>
                  </a:lnTo>
                  <a:lnTo>
                    <a:pt x="379" y="1312"/>
                  </a:lnTo>
                  <a:lnTo>
                    <a:pt x="420" y="1304"/>
                  </a:lnTo>
                  <a:lnTo>
                    <a:pt x="452" y="1297"/>
                  </a:lnTo>
                  <a:lnTo>
                    <a:pt x="491" y="1288"/>
                  </a:lnTo>
                  <a:lnTo>
                    <a:pt x="532" y="1280"/>
                  </a:lnTo>
                  <a:lnTo>
                    <a:pt x="565" y="1271"/>
                  </a:lnTo>
                  <a:lnTo>
                    <a:pt x="604" y="1264"/>
                  </a:lnTo>
                  <a:lnTo>
                    <a:pt x="604" y="1070"/>
                  </a:lnTo>
                  <a:lnTo>
                    <a:pt x="612" y="983"/>
                  </a:lnTo>
                  <a:lnTo>
                    <a:pt x="621" y="933"/>
                  </a:lnTo>
                  <a:lnTo>
                    <a:pt x="628" y="901"/>
                  </a:lnTo>
                  <a:lnTo>
                    <a:pt x="636" y="870"/>
                  </a:lnTo>
                  <a:lnTo>
                    <a:pt x="645" y="838"/>
                  </a:lnTo>
                  <a:lnTo>
                    <a:pt x="652" y="814"/>
                  </a:lnTo>
                  <a:lnTo>
                    <a:pt x="660" y="788"/>
                  </a:lnTo>
                  <a:lnTo>
                    <a:pt x="669" y="764"/>
                  </a:lnTo>
                  <a:lnTo>
                    <a:pt x="677" y="749"/>
                  </a:lnTo>
                  <a:lnTo>
                    <a:pt x="684" y="732"/>
                  </a:lnTo>
                  <a:lnTo>
                    <a:pt x="693" y="708"/>
                  </a:lnTo>
                  <a:lnTo>
                    <a:pt x="701" y="693"/>
                  </a:lnTo>
                  <a:lnTo>
                    <a:pt x="708" y="676"/>
                  </a:lnTo>
                  <a:lnTo>
                    <a:pt x="717" y="660"/>
                  </a:lnTo>
                  <a:lnTo>
                    <a:pt x="725" y="643"/>
                  </a:lnTo>
                  <a:lnTo>
                    <a:pt x="734" y="636"/>
                  </a:lnTo>
                  <a:lnTo>
                    <a:pt x="740" y="619"/>
                  </a:lnTo>
                  <a:lnTo>
                    <a:pt x="749" y="604"/>
                  </a:lnTo>
                  <a:lnTo>
                    <a:pt x="758" y="595"/>
                  </a:lnTo>
                  <a:lnTo>
                    <a:pt x="766" y="580"/>
                  </a:lnTo>
                  <a:lnTo>
                    <a:pt x="773" y="571"/>
                  </a:lnTo>
                  <a:lnTo>
                    <a:pt x="781" y="556"/>
                  </a:lnTo>
                  <a:lnTo>
                    <a:pt x="790" y="548"/>
                  </a:lnTo>
                  <a:lnTo>
                    <a:pt x="797" y="539"/>
                  </a:lnTo>
                  <a:lnTo>
                    <a:pt x="805" y="524"/>
                  </a:lnTo>
                  <a:lnTo>
                    <a:pt x="829" y="500"/>
                  </a:lnTo>
                  <a:lnTo>
                    <a:pt x="838" y="483"/>
                  </a:lnTo>
                  <a:lnTo>
                    <a:pt x="870" y="450"/>
                  </a:lnTo>
                  <a:lnTo>
                    <a:pt x="870" y="435"/>
                  </a:lnTo>
                  <a:lnTo>
                    <a:pt x="838" y="402"/>
                  </a:lnTo>
                  <a:lnTo>
                    <a:pt x="829" y="387"/>
                  </a:lnTo>
                  <a:lnTo>
                    <a:pt x="822" y="379"/>
                  </a:lnTo>
                  <a:lnTo>
                    <a:pt x="805" y="362"/>
                  </a:lnTo>
                  <a:lnTo>
                    <a:pt x="797" y="355"/>
                  </a:lnTo>
                  <a:lnTo>
                    <a:pt x="790" y="346"/>
                  </a:lnTo>
                  <a:lnTo>
                    <a:pt x="766" y="322"/>
                  </a:lnTo>
                  <a:lnTo>
                    <a:pt x="758" y="305"/>
                  </a:lnTo>
                  <a:lnTo>
                    <a:pt x="749" y="298"/>
                  </a:lnTo>
                  <a:lnTo>
                    <a:pt x="740" y="290"/>
                  </a:lnTo>
                  <a:lnTo>
                    <a:pt x="734" y="281"/>
                  </a:lnTo>
                  <a:lnTo>
                    <a:pt x="725" y="273"/>
                  </a:lnTo>
                  <a:lnTo>
                    <a:pt x="717" y="266"/>
                  </a:lnTo>
                  <a:lnTo>
                    <a:pt x="708" y="257"/>
                  </a:lnTo>
                  <a:lnTo>
                    <a:pt x="701" y="249"/>
                  </a:lnTo>
                  <a:lnTo>
                    <a:pt x="693" y="242"/>
                  </a:lnTo>
                  <a:lnTo>
                    <a:pt x="684" y="225"/>
                  </a:lnTo>
                  <a:lnTo>
                    <a:pt x="677" y="216"/>
                  </a:lnTo>
                  <a:lnTo>
                    <a:pt x="669" y="210"/>
                  </a:lnTo>
                  <a:lnTo>
                    <a:pt x="628" y="169"/>
                  </a:lnTo>
                  <a:lnTo>
                    <a:pt x="621" y="160"/>
                  </a:lnTo>
                  <a:lnTo>
                    <a:pt x="612" y="145"/>
                  </a:lnTo>
                  <a:lnTo>
                    <a:pt x="604" y="136"/>
                  </a:lnTo>
                  <a:lnTo>
                    <a:pt x="595" y="129"/>
                  </a:lnTo>
                  <a:lnTo>
                    <a:pt x="589" y="121"/>
                  </a:lnTo>
                  <a:lnTo>
                    <a:pt x="548" y="80"/>
                  </a:lnTo>
                  <a:lnTo>
                    <a:pt x="539" y="65"/>
                  </a:lnTo>
                  <a:lnTo>
                    <a:pt x="532" y="56"/>
                  </a:lnTo>
                  <a:lnTo>
                    <a:pt x="524" y="47"/>
                  </a:lnTo>
                  <a:lnTo>
                    <a:pt x="515" y="41"/>
                  </a:lnTo>
                  <a:lnTo>
                    <a:pt x="508" y="32"/>
                  </a:lnTo>
                  <a:lnTo>
                    <a:pt x="500" y="24"/>
                  </a:lnTo>
                  <a:lnTo>
                    <a:pt x="491" y="17"/>
                  </a:lnTo>
                  <a:lnTo>
                    <a:pt x="483" y="8"/>
                  </a:lnTo>
                  <a:lnTo>
                    <a:pt x="476" y="0"/>
                  </a:lnTo>
                  <a:lnTo>
                    <a:pt x="459" y="0"/>
                  </a:lnTo>
                  <a:lnTo>
                    <a:pt x="452" y="8"/>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7" name="Freeform 11"/>
            <p:cNvSpPr>
              <a:spLocks/>
            </p:cNvSpPr>
            <p:nvPr/>
          </p:nvSpPr>
          <p:spPr bwMode="auto">
            <a:xfrm>
              <a:off x="3014662" y="3095625"/>
              <a:ext cx="1130300" cy="638175"/>
            </a:xfrm>
            <a:custGeom>
              <a:avLst/>
              <a:gdLst/>
              <a:ahLst/>
              <a:cxnLst>
                <a:cxn ang="0">
                  <a:pos x="732" y="26"/>
                </a:cxn>
                <a:cxn ang="0">
                  <a:pos x="587" y="58"/>
                </a:cxn>
                <a:cxn ang="0">
                  <a:pos x="507" y="82"/>
                </a:cxn>
                <a:cxn ang="0">
                  <a:pos x="442" y="106"/>
                </a:cxn>
                <a:cxn ang="0">
                  <a:pos x="379" y="130"/>
                </a:cxn>
                <a:cxn ang="0">
                  <a:pos x="329" y="154"/>
                </a:cxn>
                <a:cxn ang="0">
                  <a:pos x="266" y="186"/>
                </a:cxn>
                <a:cxn ang="0">
                  <a:pos x="217" y="210"/>
                </a:cxn>
                <a:cxn ang="0">
                  <a:pos x="178" y="234"/>
                </a:cxn>
                <a:cxn ang="0">
                  <a:pos x="137" y="258"/>
                </a:cxn>
                <a:cxn ang="0">
                  <a:pos x="104" y="283"/>
                </a:cxn>
                <a:cxn ang="0">
                  <a:pos x="56" y="314"/>
                </a:cxn>
                <a:cxn ang="0">
                  <a:pos x="24" y="340"/>
                </a:cxn>
                <a:cxn ang="0">
                  <a:pos x="0" y="364"/>
                </a:cxn>
                <a:cxn ang="0">
                  <a:pos x="15" y="387"/>
                </a:cxn>
                <a:cxn ang="0">
                  <a:pos x="41" y="411"/>
                </a:cxn>
                <a:cxn ang="0">
                  <a:pos x="65" y="444"/>
                </a:cxn>
                <a:cxn ang="0">
                  <a:pos x="97" y="476"/>
                </a:cxn>
                <a:cxn ang="0">
                  <a:pos x="121" y="509"/>
                </a:cxn>
                <a:cxn ang="0">
                  <a:pos x="193" y="589"/>
                </a:cxn>
                <a:cxn ang="0">
                  <a:pos x="217" y="613"/>
                </a:cxn>
                <a:cxn ang="0">
                  <a:pos x="242" y="637"/>
                </a:cxn>
                <a:cxn ang="0">
                  <a:pos x="266" y="661"/>
                </a:cxn>
                <a:cxn ang="0">
                  <a:pos x="299" y="702"/>
                </a:cxn>
                <a:cxn ang="0">
                  <a:pos x="323" y="725"/>
                </a:cxn>
                <a:cxn ang="0">
                  <a:pos x="347" y="758"/>
                </a:cxn>
                <a:cxn ang="0">
                  <a:pos x="427" y="797"/>
                </a:cxn>
                <a:cxn ang="0">
                  <a:pos x="459" y="773"/>
                </a:cxn>
                <a:cxn ang="0">
                  <a:pos x="498" y="749"/>
                </a:cxn>
                <a:cxn ang="0">
                  <a:pos x="539" y="725"/>
                </a:cxn>
                <a:cxn ang="0">
                  <a:pos x="587" y="702"/>
                </a:cxn>
                <a:cxn ang="0">
                  <a:pos x="643" y="678"/>
                </a:cxn>
                <a:cxn ang="0">
                  <a:pos x="717" y="654"/>
                </a:cxn>
                <a:cxn ang="0">
                  <a:pos x="853" y="621"/>
                </a:cxn>
                <a:cxn ang="0">
                  <a:pos x="1159" y="621"/>
                </a:cxn>
                <a:cxn ang="0">
                  <a:pos x="1265" y="580"/>
                </a:cxn>
                <a:cxn ang="0">
                  <a:pos x="1295" y="476"/>
                </a:cxn>
                <a:cxn ang="0">
                  <a:pos x="1328" y="379"/>
                </a:cxn>
                <a:cxn ang="0">
                  <a:pos x="1360" y="283"/>
                </a:cxn>
                <a:cxn ang="0">
                  <a:pos x="1384" y="201"/>
                </a:cxn>
                <a:cxn ang="0">
                  <a:pos x="1425" y="82"/>
                </a:cxn>
                <a:cxn ang="0">
                  <a:pos x="1321" y="32"/>
                </a:cxn>
                <a:cxn ang="0">
                  <a:pos x="1167" y="9"/>
                </a:cxn>
                <a:cxn ang="0">
                  <a:pos x="845" y="9"/>
                </a:cxn>
              </a:cxnLst>
              <a:rect l="0" t="0" r="r" b="b"/>
              <a:pathLst>
                <a:path w="1425" h="806">
                  <a:moveTo>
                    <a:pt x="845" y="9"/>
                  </a:moveTo>
                  <a:lnTo>
                    <a:pt x="782" y="17"/>
                  </a:lnTo>
                  <a:lnTo>
                    <a:pt x="732" y="26"/>
                  </a:lnTo>
                  <a:lnTo>
                    <a:pt x="693" y="32"/>
                  </a:lnTo>
                  <a:lnTo>
                    <a:pt x="652" y="41"/>
                  </a:lnTo>
                  <a:lnTo>
                    <a:pt x="587" y="58"/>
                  </a:lnTo>
                  <a:lnTo>
                    <a:pt x="563" y="65"/>
                  </a:lnTo>
                  <a:lnTo>
                    <a:pt x="531" y="73"/>
                  </a:lnTo>
                  <a:lnTo>
                    <a:pt x="507" y="82"/>
                  </a:lnTo>
                  <a:lnTo>
                    <a:pt x="483" y="89"/>
                  </a:lnTo>
                  <a:lnTo>
                    <a:pt x="459" y="97"/>
                  </a:lnTo>
                  <a:lnTo>
                    <a:pt x="442" y="106"/>
                  </a:lnTo>
                  <a:lnTo>
                    <a:pt x="418" y="114"/>
                  </a:lnTo>
                  <a:lnTo>
                    <a:pt x="403" y="121"/>
                  </a:lnTo>
                  <a:lnTo>
                    <a:pt x="379" y="130"/>
                  </a:lnTo>
                  <a:lnTo>
                    <a:pt x="362" y="138"/>
                  </a:lnTo>
                  <a:lnTo>
                    <a:pt x="347" y="145"/>
                  </a:lnTo>
                  <a:lnTo>
                    <a:pt x="329" y="154"/>
                  </a:lnTo>
                  <a:lnTo>
                    <a:pt x="299" y="171"/>
                  </a:lnTo>
                  <a:lnTo>
                    <a:pt x="282" y="178"/>
                  </a:lnTo>
                  <a:lnTo>
                    <a:pt x="266" y="186"/>
                  </a:lnTo>
                  <a:lnTo>
                    <a:pt x="249" y="195"/>
                  </a:lnTo>
                  <a:lnTo>
                    <a:pt x="234" y="201"/>
                  </a:lnTo>
                  <a:lnTo>
                    <a:pt x="217" y="210"/>
                  </a:lnTo>
                  <a:lnTo>
                    <a:pt x="210" y="219"/>
                  </a:lnTo>
                  <a:lnTo>
                    <a:pt x="193" y="227"/>
                  </a:lnTo>
                  <a:lnTo>
                    <a:pt x="178" y="234"/>
                  </a:lnTo>
                  <a:lnTo>
                    <a:pt x="169" y="242"/>
                  </a:lnTo>
                  <a:lnTo>
                    <a:pt x="154" y="251"/>
                  </a:lnTo>
                  <a:lnTo>
                    <a:pt x="137" y="258"/>
                  </a:lnTo>
                  <a:lnTo>
                    <a:pt x="128" y="266"/>
                  </a:lnTo>
                  <a:lnTo>
                    <a:pt x="113" y="275"/>
                  </a:lnTo>
                  <a:lnTo>
                    <a:pt x="104" y="283"/>
                  </a:lnTo>
                  <a:lnTo>
                    <a:pt x="89" y="290"/>
                  </a:lnTo>
                  <a:lnTo>
                    <a:pt x="72" y="307"/>
                  </a:lnTo>
                  <a:lnTo>
                    <a:pt x="56" y="314"/>
                  </a:lnTo>
                  <a:lnTo>
                    <a:pt x="48" y="323"/>
                  </a:lnTo>
                  <a:lnTo>
                    <a:pt x="41" y="331"/>
                  </a:lnTo>
                  <a:lnTo>
                    <a:pt x="24" y="340"/>
                  </a:lnTo>
                  <a:lnTo>
                    <a:pt x="15" y="347"/>
                  </a:lnTo>
                  <a:lnTo>
                    <a:pt x="9" y="355"/>
                  </a:lnTo>
                  <a:lnTo>
                    <a:pt x="0" y="364"/>
                  </a:lnTo>
                  <a:lnTo>
                    <a:pt x="0" y="370"/>
                  </a:lnTo>
                  <a:lnTo>
                    <a:pt x="9" y="379"/>
                  </a:lnTo>
                  <a:lnTo>
                    <a:pt x="15" y="387"/>
                  </a:lnTo>
                  <a:lnTo>
                    <a:pt x="24" y="396"/>
                  </a:lnTo>
                  <a:lnTo>
                    <a:pt x="32" y="403"/>
                  </a:lnTo>
                  <a:lnTo>
                    <a:pt x="41" y="411"/>
                  </a:lnTo>
                  <a:lnTo>
                    <a:pt x="48" y="428"/>
                  </a:lnTo>
                  <a:lnTo>
                    <a:pt x="56" y="435"/>
                  </a:lnTo>
                  <a:lnTo>
                    <a:pt x="65" y="444"/>
                  </a:lnTo>
                  <a:lnTo>
                    <a:pt x="72" y="452"/>
                  </a:lnTo>
                  <a:lnTo>
                    <a:pt x="80" y="459"/>
                  </a:lnTo>
                  <a:lnTo>
                    <a:pt x="97" y="476"/>
                  </a:lnTo>
                  <a:lnTo>
                    <a:pt x="104" y="485"/>
                  </a:lnTo>
                  <a:lnTo>
                    <a:pt x="113" y="492"/>
                  </a:lnTo>
                  <a:lnTo>
                    <a:pt x="121" y="509"/>
                  </a:lnTo>
                  <a:lnTo>
                    <a:pt x="178" y="565"/>
                  </a:lnTo>
                  <a:lnTo>
                    <a:pt x="186" y="572"/>
                  </a:lnTo>
                  <a:lnTo>
                    <a:pt x="193" y="589"/>
                  </a:lnTo>
                  <a:lnTo>
                    <a:pt x="201" y="597"/>
                  </a:lnTo>
                  <a:lnTo>
                    <a:pt x="210" y="604"/>
                  </a:lnTo>
                  <a:lnTo>
                    <a:pt x="217" y="613"/>
                  </a:lnTo>
                  <a:lnTo>
                    <a:pt x="225" y="621"/>
                  </a:lnTo>
                  <a:lnTo>
                    <a:pt x="234" y="628"/>
                  </a:lnTo>
                  <a:lnTo>
                    <a:pt x="242" y="637"/>
                  </a:lnTo>
                  <a:lnTo>
                    <a:pt x="249" y="645"/>
                  </a:lnTo>
                  <a:lnTo>
                    <a:pt x="258" y="654"/>
                  </a:lnTo>
                  <a:lnTo>
                    <a:pt x="266" y="661"/>
                  </a:lnTo>
                  <a:lnTo>
                    <a:pt x="273" y="678"/>
                  </a:lnTo>
                  <a:lnTo>
                    <a:pt x="282" y="684"/>
                  </a:lnTo>
                  <a:lnTo>
                    <a:pt x="299" y="702"/>
                  </a:lnTo>
                  <a:lnTo>
                    <a:pt x="306" y="710"/>
                  </a:lnTo>
                  <a:lnTo>
                    <a:pt x="314" y="717"/>
                  </a:lnTo>
                  <a:lnTo>
                    <a:pt x="323" y="725"/>
                  </a:lnTo>
                  <a:lnTo>
                    <a:pt x="329" y="734"/>
                  </a:lnTo>
                  <a:lnTo>
                    <a:pt x="338" y="741"/>
                  </a:lnTo>
                  <a:lnTo>
                    <a:pt x="347" y="758"/>
                  </a:lnTo>
                  <a:lnTo>
                    <a:pt x="394" y="806"/>
                  </a:lnTo>
                  <a:lnTo>
                    <a:pt x="411" y="806"/>
                  </a:lnTo>
                  <a:lnTo>
                    <a:pt x="427" y="797"/>
                  </a:lnTo>
                  <a:lnTo>
                    <a:pt x="435" y="790"/>
                  </a:lnTo>
                  <a:lnTo>
                    <a:pt x="451" y="782"/>
                  </a:lnTo>
                  <a:lnTo>
                    <a:pt x="459" y="773"/>
                  </a:lnTo>
                  <a:lnTo>
                    <a:pt x="475" y="766"/>
                  </a:lnTo>
                  <a:lnTo>
                    <a:pt x="483" y="758"/>
                  </a:lnTo>
                  <a:lnTo>
                    <a:pt x="498" y="749"/>
                  </a:lnTo>
                  <a:lnTo>
                    <a:pt x="515" y="741"/>
                  </a:lnTo>
                  <a:lnTo>
                    <a:pt x="524" y="734"/>
                  </a:lnTo>
                  <a:lnTo>
                    <a:pt x="539" y="725"/>
                  </a:lnTo>
                  <a:lnTo>
                    <a:pt x="556" y="717"/>
                  </a:lnTo>
                  <a:lnTo>
                    <a:pt x="572" y="710"/>
                  </a:lnTo>
                  <a:lnTo>
                    <a:pt x="587" y="702"/>
                  </a:lnTo>
                  <a:lnTo>
                    <a:pt x="604" y="693"/>
                  </a:lnTo>
                  <a:lnTo>
                    <a:pt x="628" y="684"/>
                  </a:lnTo>
                  <a:lnTo>
                    <a:pt x="643" y="678"/>
                  </a:lnTo>
                  <a:lnTo>
                    <a:pt x="669" y="669"/>
                  </a:lnTo>
                  <a:lnTo>
                    <a:pt x="693" y="661"/>
                  </a:lnTo>
                  <a:lnTo>
                    <a:pt x="717" y="654"/>
                  </a:lnTo>
                  <a:lnTo>
                    <a:pt x="741" y="645"/>
                  </a:lnTo>
                  <a:lnTo>
                    <a:pt x="806" y="628"/>
                  </a:lnTo>
                  <a:lnTo>
                    <a:pt x="853" y="621"/>
                  </a:lnTo>
                  <a:lnTo>
                    <a:pt x="918" y="613"/>
                  </a:lnTo>
                  <a:lnTo>
                    <a:pt x="1096" y="613"/>
                  </a:lnTo>
                  <a:lnTo>
                    <a:pt x="1159" y="621"/>
                  </a:lnTo>
                  <a:lnTo>
                    <a:pt x="1208" y="628"/>
                  </a:lnTo>
                  <a:lnTo>
                    <a:pt x="1248" y="628"/>
                  </a:lnTo>
                  <a:lnTo>
                    <a:pt x="1265" y="580"/>
                  </a:lnTo>
                  <a:lnTo>
                    <a:pt x="1272" y="548"/>
                  </a:lnTo>
                  <a:lnTo>
                    <a:pt x="1289" y="500"/>
                  </a:lnTo>
                  <a:lnTo>
                    <a:pt x="1295" y="476"/>
                  </a:lnTo>
                  <a:lnTo>
                    <a:pt x="1312" y="428"/>
                  </a:lnTo>
                  <a:lnTo>
                    <a:pt x="1321" y="403"/>
                  </a:lnTo>
                  <a:lnTo>
                    <a:pt x="1328" y="379"/>
                  </a:lnTo>
                  <a:lnTo>
                    <a:pt x="1345" y="331"/>
                  </a:lnTo>
                  <a:lnTo>
                    <a:pt x="1352" y="307"/>
                  </a:lnTo>
                  <a:lnTo>
                    <a:pt x="1360" y="283"/>
                  </a:lnTo>
                  <a:lnTo>
                    <a:pt x="1369" y="251"/>
                  </a:lnTo>
                  <a:lnTo>
                    <a:pt x="1377" y="227"/>
                  </a:lnTo>
                  <a:lnTo>
                    <a:pt x="1384" y="201"/>
                  </a:lnTo>
                  <a:lnTo>
                    <a:pt x="1410" y="130"/>
                  </a:lnTo>
                  <a:lnTo>
                    <a:pt x="1417" y="106"/>
                  </a:lnTo>
                  <a:lnTo>
                    <a:pt x="1425" y="82"/>
                  </a:lnTo>
                  <a:lnTo>
                    <a:pt x="1425" y="58"/>
                  </a:lnTo>
                  <a:lnTo>
                    <a:pt x="1360" y="41"/>
                  </a:lnTo>
                  <a:lnTo>
                    <a:pt x="1321" y="32"/>
                  </a:lnTo>
                  <a:lnTo>
                    <a:pt x="1280" y="26"/>
                  </a:lnTo>
                  <a:lnTo>
                    <a:pt x="1232" y="17"/>
                  </a:lnTo>
                  <a:lnTo>
                    <a:pt x="1167" y="9"/>
                  </a:lnTo>
                  <a:lnTo>
                    <a:pt x="1022" y="0"/>
                  </a:lnTo>
                  <a:lnTo>
                    <a:pt x="990" y="0"/>
                  </a:lnTo>
                  <a:lnTo>
                    <a:pt x="845" y="9"/>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8" name="Freeform 12"/>
            <p:cNvSpPr>
              <a:spLocks/>
            </p:cNvSpPr>
            <p:nvPr/>
          </p:nvSpPr>
          <p:spPr bwMode="auto">
            <a:xfrm>
              <a:off x="2592387" y="4578350"/>
              <a:ext cx="920750" cy="957263"/>
            </a:xfrm>
            <a:custGeom>
              <a:avLst/>
              <a:gdLst/>
              <a:ahLst/>
              <a:cxnLst>
                <a:cxn ang="0">
                  <a:pos x="466" y="24"/>
                </a:cxn>
                <a:cxn ang="0">
                  <a:pos x="354" y="48"/>
                </a:cxn>
                <a:cxn ang="0">
                  <a:pos x="241" y="72"/>
                </a:cxn>
                <a:cxn ang="0">
                  <a:pos x="128" y="95"/>
                </a:cxn>
                <a:cxn ang="0">
                  <a:pos x="16" y="121"/>
                </a:cxn>
                <a:cxn ang="0">
                  <a:pos x="7" y="160"/>
                </a:cxn>
                <a:cxn ang="0">
                  <a:pos x="40" y="266"/>
                </a:cxn>
                <a:cxn ang="0">
                  <a:pos x="63" y="329"/>
                </a:cxn>
                <a:cxn ang="0">
                  <a:pos x="89" y="379"/>
                </a:cxn>
                <a:cxn ang="0">
                  <a:pos x="113" y="435"/>
                </a:cxn>
                <a:cxn ang="0">
                  <a:pos x="137" y="483"/>
                </a:cxn>
                <a:cxn ang="0">
                  <a:pos x="161" y="522"/>
                </a:cxn>
                <a:cxn ang="0">
                  <a:pos x="185" y="563"/>
                </a:cxn>
                <a:cxn ang="0">
                  <a:pos x="208" y="604"/>
                </a:cxn>
                <a:cxn ang="0">
                  <a:pos x="232" y="636"/>
                </a:cxn>
                <a:cxn ang="0">
                  <a:pos x="258" y="667"/>
                </a:cxn>
                <a:cxn ang="0">
                  <a:pos x="282" y="700"/>
                </a:cxn>
                <a:cxn ang="0">
                  <a:pos x="314" y="741"/>
                </a:cxn>
                <a:cxn ang="0">
                  <a:pos x="338" y="773"/>
                </a:cxn>
                <a:cxn ang="0">
                  <a:pos x="395" y="829"/>
                </a:cxn>
                <a:cxn ang="0">
                  <a:pos x="451" y="886"/>
                </a:cxn>
                <a:cxn ang="0">
                  <a:pos x="499" y="933"/>
                </a:cxn>
                <a:cxn ang="0">
                  <a:pos x="555" y="974"/>
                </a:cxn>
                <a:cxn ang="0">
                  <a:pos x="579" y="998"/>
                </a:cxn>
                <a:cxn ang="0">
                  <a:pos x="620" y="1022"/>
                </a:cxn>
                <a:cxn ang="0">
                  <a:pos x="659" y="1055"/>
                </a:cxn>
                <a:cxn ang="0">
                  <a:pos x="700" y="1078"/>
                </a:cxn>
                <a:cxn ang="0">
                  <a:pos x="741" y="1102"/>
                </a:cxn>
                <a:cxn ang="0">
                  <a:pos x="789" y="1126"/>
                </a:cxn>
                <a:cxn ang="0">
                  <a:pos x="830" y="1150"/>
                </a:cxn>
                <a:cxn ang="0">
                  <a:pos x="886" y="1176"/>
                </a:cxn>
                <a:cxn ang="0">
                  <a:pos x="942" y="1200"/>
                </a:cxn>
                <a:cxn ang="0">
                  <a:pos x="990" y="1191"/>
                </a:cxn>
                <a:cxn ang="0">
                  <a:pos x="1014" y="1111"/>
                </a:cxn>
                <a:cxn ang="0">
                  <a:pos x="1038" y="1038"/>
                </a:cxn>
                <a:cxn ang="0">
                  <a:pos x="1079" y="918"/>
                </a:cxn>
                <a:cxn ang="0">
                  <a:pos x="1103" y="845"/>
                </a:cxn>
                <a:cxn ang="0">
                  <a:pos x="1144" y="717"/>
                </a:cxn>
                <a:cxn ang="0">
                  <a:pos x="1159" y="636"/>
                </a:cxn>
                <a:cxn ang="0">
                  <a:pos x="1111" y="611"/>
                </a:cxn>
                <a:cxn ang="0">
                  <a:pos x="1062" y="587"/>
                </a:cxn>
                <a:cxn ang="0">
                  <a:pos x="1023" y="563"/>
                </a:cxn>
                <a:cxn ang="0">
                  <a:pos x="982" y="539"/>
                </a:cxn>
                <a:cxn ang="0">
                  <a:pos x="949" y="515"/>
                </a:cxn>
                <a:cxn ang="0">
                  <a:pos x="917" y="491"/>
                </a:cxn>
                <a:cxn ang="0">
                  <a:pos x="878" y="459"/>
                </a:cxn>
                <a:cxn ang="0">
                  <a:pos x="821" y="403"/>
                </a:cxn>
                <a:cxn ang="0">
                  <a:pos x="765" y="338"/>
                </a:cxn>
                <a:cxn ang="0">
                  <a:pos x="741" y="305"/>
                </a:cxn>
                <a:cxn ang="0">
                  <a:pos x="717" y="266"/>
                </a:cxn>
                <a:cxn ang="0">
                  <a:pos x="691" y="234"/>
                </a:cxn>
                <a:cxn ang="0">
                  <a:pos x="668" y="184"/>
                </a:cxn>
                <a:cxn ang="0">
                  <a:pos x="635" y="121"/>
                </a:cxn>
                <a:cxn ang="0">
                  <a:pos x="603" y="39"/>
                </a:cxn>
                <a:cxn ang="0">
                  <a:pos x="579" y="0"/>
                </a:cxn>
              </a:cxnLst>
              <a:rect l="0" t="0" r="r" b="b"/>
              <a:pathLst>
                <a:path w="1159" h="1206">
                  <a:moveTo>
                    <a:pt x="546" y="8"/>
                  </a:moveTo>
                  <a:lnTo>
                    <a:pt x="507" y="15"/>
                  </a:lnTo>
                  <a:lnTo>
                    <a:pt x="466" y="24"/>
                  </a:lnTo>
                  <a:lnTo>
                    <a:pt x="434" y="32"/>
                  </a:lnTo>
                  <a:lnTo>
                    <a:pt x="395" y="39"/>
                  </a:lnTo>
                  <a:lnTo>
                    <a:pt x="354" y="48"/>
                  </a:lnTo>
                  <a:lnTo>
                    <a:pt x="321" y="56"/>
                  </a:lnTo>
                  <a:lnTo>
                    <a:pt x="282" y="65"/>
                  </a:lnTo>
                  <a:lnTo>
                    <a:pt x="241" y="72"/>
                  </a:lnTo>
                  <a:lnTo>
                    <a:pt x="208" y="80"/>
                  </a:lnTo>
                  <a:lnTo>
                    <a:pt x="169" y="89"/>
                  </a:lnTo>
                  <a:lnTo>
                    <a:pt x="128" y="95"/>
                  </a:lnTo>
                  <a:lnTo>
                    <a:pt x="89" y="104"/>
                  </a:lnTo>
                  <a:lnTo>
                    <a:pt x="57" y="113"/>
                  </a:lnTo>
                  <a:lnTo>
                    <a:pt x="16" y="121"/>
                  </a:lnTo>
                  <a:lnTo>
                    <a:pt x="0" y="128"/>
                  </a:lnTo>
                  <a:lnTo>
                    <a:pt x="0" y="136"/>
                  </a:lnTo>
                  <a:lnTo>
                    <a:pt x="7" y="160"/>
                  </a:lnTo>
                  <a:lnTo>
                    <a:pt x="16" y="193"/>
                  </a:lnTo>
                  <a:lnTo>
                    <a:pt x="33" y="241"/>
                  </a:lnTo>
                  <a:lnTo>
                    <a:pt x="40" y="266"/>
                  </a:lnTo>
                  <a:lnTo>
                    <a:pt x="48" y="281"/>
                  </a:lnTo>
                  <a:lnTo>
                    <a:pt x="57" y="305"/>
                  </a:lnTo>
                  <a:lnTo>
                    <a:pt x="63" y="329"/>
                  </a:lnTo>
                  <a:lnTo>
                    <a:pt x="72" y="346"/>
                  </a:lnTo>
                  <a:lnTo>
                    <a:pt x="80" y="362"/>
                  </a:lnTo>
                  <a:lnTo>
                    <a:pt x="89" y="379"/>
                  </a:lnTo>
                  <a:lnTo>
                    <a:pt x="96" y="403"/>
                  </a:lnTo>
                  <a:lnTo>
                    <a:pt x="104" y="418"/>
                  </a:lnTo>
                  <a:lnTo>
                    <a:pt x="113" y="435"/>
                  </a:lnTo>
                  <a:lnTo>
                    <a:pt x="120" y="450"/>
                  </a:lnTo>
                  <a:lnTo>
                    <a:pt x="128" y="466"/>
                  </a:lnTo>
                  <a:lnTo>
                    <a:pt x="137" y="483"/>
                  </a:lnTo>
                  <a:lnTo>
                    <a:pt x="145" y="491"/>
                  </a:lnTo>
                  <a:lnTo>
                    <a:pt x="152" y="507"/>
                  </a:lnTo>
                  <a:lnTo>
                    <a:pt x="161" y="522"/>
                  </a:lnTo>
                  <a:lnTo>
                    <a:pt x="169" y="539"/>
                  </a:lnTo>
                  <a:lnTo>
                    <a:pt x="176" y="548"/>
                  </a:lnTo>
                  <a:lnTo>
                    <a:pt x="185" y="563"/>
                  </a:lnTo>
                  <a:lnTo>
                    <a:pt x="193" y="572"/>
                  </a:lnTo>
                  <a:lnTo>
                    <a:pt x="202" y="587"/>
                  </a:lnTo>
                  <a:lnTo>
                    <a:pt x="208" y="604"/>
                  </a:lnTo>
                  <a:lnTo>
                    <a:pt x="217" y="611"/>
                  </a:lnTo>
                  <a:lnTo>
                    <a:pt x="226" y="628"/>
                  </a:lnTo>
                  <a:lnTo>
                    <a:pt x="232" y="636"/>
                  </a:lnTo>
                  <a:lnTo>
                    <a:pt x="241" y="643"/>
                  </a:lnTo>
                  <a:lnTo>
                    <a:pt x="249" y="660"/>
                  </a:lnTo>
                  <a:lnTo>
                    <a:pt x="258" y="667"/>
                  </a:lnTo>
                  <a:lnTo>
                    <a:pt x="265" y="684"/>
                  </a:lnTo>
                  <a:lnTo>
                    <a:pt x="273" y="693"/>
                  </a:lnTo>
                  <a:lnTo>
                    <a:pt x="282" y="700"/>
                  </a:lnTo>
                  <a:lnTo>
                    <a:pt x="290" y="708"/>
                  </a:lnTo>
                  <a:lnTo>
                    <a:pt x="297" y="723"/>
                  </a:lnTo>
                  <a:lnTo>
                    <a:pt x="314" y="741"/>
                  </a:lnTo>
                  <a:lnTo>
                    <a:pt x="321" y="749"/>
                  </a:lnTo>
                  <a:lnTo>
                    <a:pt x="330" y="764"/>
                  </a:lnTo>
                  <a:lnTo>
                    <a:pt x="338" y="773"/>
                  </a:lnTo>
                  <a:lnTo>
                    <a:pt x="347" y="780"/>
                  </a:lnTo>
                  <a:lnTo>
                    <a:pt x="354" y="788"/>
                  </a:lnTo>
                  <a:lnTo>
                    <a:pt x="395" y="829"/>
                  </a:lnTo>
                  <a:lnTo>
                    <a:pt x="403" y="836"/>
                  </a:lnTo>
                  <a:lnTo>
                    <a:pt x="410" y="845"/>
                  </a:lnTo>
                  <a:lnTo>
                    <a:pt x="451" y="886"/>
                  </a:lnTo>
                  <a:lnTo>
                    <a:pt x="459" y="892"/>
                  </a:lnTo>
                  <a:lnTo>
                    <a:pt x="466" y="901"/>
                  </a:lnTo>
                  <a:lnTo>
                    <a:pt x="499" y="933"/>
                  </a:lnTo>
                  <a:lnTo>
                    <a:pt x="516" y="942"/>
                  </a:lnTo>
                  <a:lnTo>
                    <a:pt x="540" y="966"/>
                  </a:lnTo>
                  <a:lnTo>
                    <a:pt x="555" y="974"/>
                  </a:lnTo>
                  <a:lnTo>
                    <a:pt x="563" y="981"/>
                  </a:lnTo>
                  <a:lnTo>
                    <a:pt x="572" y="990"/>
                  </a:lnTo>
                  <a:lnTo>
                    <a:pt x="579" y="998"/>
                  </a:lnTo>
                  <a:lnTo>
                    <a:pt x="596" y="1007"/>
                  </a:lnTo>
                  <a:lnTo>
                    <a:pt x="603" y="1014"/>
                  </a:lnTo>
                  <a:lnTo>
                    <a:pt x="620" y="1022"/>
                  </a:lnTo>
                  <a:lnTo>
                    <a:pt x="635" y="1038"/>
                  </a:lnTo>
                  <a:lnTo>
                    <a:pt x="652" y="1046"/>
                  </a:lnTo>
                  <a:lnTo>
                    <a:pt x="659" y="1055"/>
                  </a:lnTo>
                  <a:lnTo>
                    <a:pt x="676" y="1063"/>
                  </a:lnTo>
                  <a:lnTo>
                    <a:pt x="691" y="1070"/>
                  </a:lnTo>
                  <a:lnTo>
                    <a:pt x="700" y="1078"/>
                  </a:lnTo>
                  <a:lnTo>
                    <a:pt x="717" y="1087"/>
                  </a:lnTo>
                  <a:lnTo>
                    <a:pt x="724" y="1094"/>
                  </a:lnTo>
                  <a:lnTo>
                    <a:pt x="741" y="1102"/>
                  </a:lnTo>
                  <a:lnTo>
                    <a:pt x="756" y="1111"/>
                  </a:lnTo>
                  <a:lnTo>
                    <a:pt x="773" y="1119"/>
                  </a:lnTo>
                  <a:lnTo>
                    <a:pt x="789" y="1126"/>
                  </a:lnTo>
                  <a:lnTo>
                    <a:pt x="804" y="1135"/>
                  </a:lnTo>
                  <a:lnTo>
                    <a:pt x="813" y="1143"/>
                  </a:lnTo>
                  <a:lnTo>
                    <a:pt x="830" y="1150"/>
                  </a:lnTo>
                  <a:lnTo>
                    <a:pt x="845" y="1159"/>
                  </a:lnTo>
                  <a:lnTo>
                    <a:pt x="869" y="1167"/>
                  </a:lnTo>
                  <a:lnTo>
                    <a:pt x="886" y="1176"/>
                  </a:lnTo>
                  <a:lnTo>
                    <a:pt x="901" y="1183"/>
                  </a:lnTo>
                  <a:lnTo>
                    <a:pt x="917" y="1191"/>
                  </a:lnTo>
                  <a:lnTo>
                    <a:pt x="942" y="1200"/>
                  </a:lnTo>
                  <a:lnTo>
                    <a:pt x="958" y="1206"/>
                  </a:lnTo>
                  <a:lnTo>
                    <a:pt x="982" y="1206"/>
                  </a:lnTo>
                  <a:lnTo>
                    <a:pt x="990" y="1191"/>
                  </a:lnTo>
                  <a:lnTo>
                    <a:pt x="999" y="1167"/>
                  </a:lnTo>
                  <a:lnTo>
                    <a:pt x="1006" y="1143"/>
                  </a:lnTo>
                  <a:lnTo>
                    <a:pt x="1014" y="1111"/>
                  </a:lnTo>
                  <a:lnTo>
                    <a:pt x="1023" y="1087"/>
                  </a:lnTo>
                  <a:lnTo>
                    <a:pt x="1029" y="1063"/>
                  </a:lnTo>
                  <a:lnTo>
                    <a:pt x="1038" y="1038"/>
                  </a:lnTo>
                  <a:lnTo>
                    <a:pt x="1055" y="990"/>
                  </a:lnTo>
                  <a:lnTo>
                    <a:pt x="1062" y="966"/>
                  </a:lnTo>
                  <a:lnTo>
                    <a:pt x="1079" y="918"/>
                  </a:lnTo>
                  <a:lnTo>
                    <a:pt x="1087" y="892"/>
                  </a:lnTo>
                  <a:lnTo>
                    <a:pt x="1094" y="869"/>
                  </a:lnTo>
                  <a:lnTo>
                    <a:pt x="1103" y="845"/>
                  </a:lnTo>
                  <a:lnTo>
                    <a:pt x="1111" y="812"/>
                  </a:lnTo>
                  <a:lnTo>
                    <a:pt x="1118" y="788"/>
                  </a:lnTo>
                  <a:lnTo>
                    <a:pt x="1144" y="717"/>
                  </a:lnTo>
                  <a:lnTo>
                    <a:pt x="1151" y="693"/>
                  </a:lnTo>
                  <a:lnTo>
                    <a:pt x="1159" y="667"/>
                  </a:lnTo>
                  <a:lnTo>
                    <a:pt x="1159" y="636"/>
                  </a:lnTo>
                  <a:lnTo>
                    <a:pt x="1144" y="628"/>
                  </a:lnTo>
                  <a:lnTo>
                    <a:pt x="1127" y="619"/>
                  </a:lnTo>
                  <a:lnTo>
                    <a:pt x="1111" y="611"/>
                  </a:lnTo>
                  <a:lnTo>
                    <a:pt x="1094" y="604"/>
                  </a:lnTo>
                  <a:lnTo>
                    <a:pt x="1079" y="595"/>
                  </a:lnTo>
                  <a:lnTo>
                    <a:pt x="1062" y="587"/>
                  </a:lnTo>
                  <a:lnTo>
                    <a:pt x="1046" y="580"/>
                  </a:lnTo>
                  <a:lnTo>
                    <a:pt x="1029" y="572"/>
                  </a:lnTo>
                  <a:lnTo>
                    <a:pt x="1023" y="563"/>
                  </a:lnTo>
                  <a:lnTo>
                    <a:pt x="1006" y="555"/>
                  </a:lnTo>
                  <a:lnTo>
                    <a:pt x="999" y="548"/>
                  </a:lnTo>
                  <a:lnTo>
                    <a:pt x="982" y="539"/>
                  </a:lnTo>
                  <a:lnTo>
                    <a:pt x="973" y="531"/>
                  </a:lnTo>
                  <a:lnTo>
                    <a:pt x="958" y="522"/>
                  </a:lnTo>
                  <a:lnTo>
                    <a:pt x="949" y="515"/>
                  </a:lnTo>
                  <a:lnTo>
                    <a:pt x="942" y="507"/>
                  </a:lnTo>
                  <a:lnTo>
                    <a:pt x="925" y="498"/>
                  </a:lnTo>
                  <a:lnTo>
                    <a:pt x="917" y="491"/>
                  </a:lnTo>
                  <a:lnTo>
                    <a:pt x="910" y="483"/>
                  </a:lnTo>
                  <a:lnTo>
                    <a:pt x="893" y="466"/>
                  </a:lnTo>
                  <a:lnTo>
                    <a:pt x="878" y="459"/>
                  </a:lnTo>
                  <a:lnTo>
                    <a:pt x="837" y="418"/>
                  </a:lnTo>
                  <a:lnTo>
                    <a:pt x="830" y="409"/>
                  </a:lnTo>
                  <a:lnTo>
                    <a:pt x="821" y="403"/>
                  </a:lnTo>
                  <a:lnTo>
                    <a:pt x="804" y="386"/>
                  </a:lnTo>
                  <a:lnTo>
                    <a:pt x="797" y="370"/>
                  </a:lnTo>
                  <a:lnTo>
                    <a:pt x="765" y="338"/>
                  </a:lnTo>
                  <a:lnTo>
                    <a:pt x="756" y="322"/>
                  </a:lnTo>
                  <a:lnTo>
                    <a:pt x="748" y="314"/>
                  </a:lnTo>
                  <a:lnTo>
                    <a:pt x="741" y="305"/>
                  </a:lnTo>
                  <a:lnTo>
                    <a:pt x="732" y="290"/>
                  </a:lnTo>
                  <a:lnTo>
                    <a:pt x="724" y="281"/>
                  </a:lnTo>
                  <a:lnTo>
                    <a:pt x="717" y="266"/>
                  </a:lnTo>
                  <a:lnTo>
                    <a:pt x="709" y="258"/>
                  </a:lnTo>
                  <a:lnTo>
                    <a:pt x="700" y="241"/>
                  </a:lnTo>
                  <a:lnTo>
                    <a:pt x="691" y="234"/>
                  </a:lnTo>
                  <a:lnTo>
                    <a:pt x="685" y="217"/>
                  </a:lnTo>
                  <a:lnTo>
                    <a:pt x="676" y="201"/>
                  </a:lnTo>
                  <a:lnTo>
                    <a:pt x="668" y="184"/>
                  </a:lnTo>
                  <a:lnTo>
                    <a:pt x="659" y="169"/>
                  </a:lnTo>
                  <a:lnTo>
                    <a:pt x="652" y="152"/>
                  </a:lnTo>
                  <a:lnTo>
                    <a:pt x="635" y="121"/>
                  </a:lnTo>
                  <a:lnTo>
                    <a:pt x="628" y="104"/>
                  </a:lnTo>
                  <a:lnTo>
                    <a:pt x="611" y="56"/>
                  </a:lnTo>
                  <a:lnTo>
                    <a:pt x="603" y="39"/>
                  </a:lnTo>
                  <a:lnTo>
                    <a:pt x="596" y="8"/>
                  </a:lnTo>
                  <a:lnTo>
                    <a:pt x="587" y="0"/>
                  </a:lnTo>
                  <a:lnTo>
                    <a:pt x="579" y="0"/>
                  </a:lnTo>
                  <a:lnTo>
                    <a:pt x="546" y="8"/>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9" name="Freeform 13"/>
            <p:cNvSpPr>
              <a:spLocks/>
            </p:cNvSpPr>
            <p:nvPr/>
          </p:nvSpPr>
          <p:spPr bwMode="auto">
            <a:xfrm>
              <a:off x="4113212" y="3186112"/>
              <a:ext cx="920750" cy="950913"/>
            </a:xfrm>
            <a:custGeom>
              <a:avLst/>
              <a:gdLst/>
              <a:ahLst/>
              <a:cxnLst>
                <a:cxn ang="0">
                  <a:pos x="145" y="96"/>
                </a:cxn>
                <a:cxn ang="0">
                  <a:pos x="121" y="169"/>
                </a:cxn>
                <a:cxn ang="0">
                  <a:pos x="89" y="273"/>
                </a:cxn>
                <a:cxn ang="0">
                  <a:pos x="56" y="371"/>
                </a:cxn>
                <a:cxn ang="0">
                  <a:pos x="26" y="466"/>
                </a:cxn>
                <a:cxn ang="0">
                  <a:pos x="0" y="547"/>
                </a:cxn>
                <a:cxn ang="0">
                  <a:pos x="26" y="579"/>
                </a:cxn>
                <a:cxn ang="0">
                  <a:pos x="89" y="611"/>
                </a:cxn>
                <a:cxn ang="0">
                  <a:pos x="130" y="635"/>
                </a:cxn>
                <a:cxn ang="0">
                  <a:pos x="169" y="659"/>
                </a:cxn>
                <a:cxn ang="0">
                  <a:pos x="219" y="692"/>
                </a:cxn>
                <a:cxn ang="0">
                  <a:pos x="251" y="716"/>
                </a:cxn>
                <a:cxn ang="0">
                  <a:pos x="314" y="772"/>
                </a:cxn>
                <a:cxn ang="0">
                  <a:pos x="355" y="821"/>
                </a:cxn>
                <a:cxn ang="0">
                  <a:pos x="388" y="854"/>
                </a:cxn>
                <a:cxn ang="0">
                  <a:pos x="411" y="884"/>
                </a:cxn>
                <a:cxn ang="0">
                  <a:pos x="435" y="917"/>
                </a:cxn>
                <a:cxn ang="0">
                  <a:pos x="459" y="958"/>
                </a:cxn>
                <a:cxn ang="0">
                  <a:pos x="483" y="997"/>
                </a:cxn>
                <a:cxn ang="0">
                  <a:pos x="509" y="1047"/>
                </a:cxn>
                <a:cxn ang="0">
                  <a:pos x="533" y="1094"/>
                </a:cxn>
                <a:cxn ang="0">
                  <a:pos x="565" y="1183"/>
                </a:cxn>
                <a:cxn ang="0">
                  <a:pos x="645" y="1192"/>
                </a:cxn>
                <a:cxn ang="0">
                  <a:pos x="758" y="1168"/>
                </a:cxn>
                <a:cxn ang="0">
                  <a:pos x="871" y="1142"/>
                </a:cxn>
                <a:cxn ang="0">
                  <a:pos x="983" y="1118"/>
                </a:cxn>
                <a:cxn ang="0">
                  <a:pos x="1096" y="1094"/>
                </a:cxn>
                <a:cxn ang="0">
                  <a:pos x="1161" y="1062"/>
                </a:cxn>
                <a:cxn ang="0">
                  <a:pos x="1128" y="958"/>
                </a:cxn>
                <a:cxn ang="0">
                  <a:pos x="1096" y="869"/>
                </a:cxn>
                <a:cxn ang="0">
                  <a:pos x="1072" y="821"/>
                </a:cxn>
                <a:cxn ang="0">
                  <a:pos x="1048" y="765"/>
                </a:cxn>
                <a:cxn ang="0">
                  <a:pos x="1022" y="724"/>
                </a:cxn>
                <a:cxn ang="0">
                  <a:pos x="999" y="676"/>
                </a:cxn>
                <a:cxn ang="0">
                  <a:pos x="975" y="635"/>
                </a:cxn>
                <a:cxn ang="0">
                  <a:pos x="951" y="603"/>
                </a:cxn>
                <a:cxn ang="0">
                  <a:pos x="927" y="564"/>
                </a:cxn>
                <a:cxn ang="0">
                  <a:pos x="903" y="531"/>
                </a:cxn>
                <a:cxn ang="0">
                  <a:pos x="879" y="499"/>
                </a:cxn>
                <a:cxn ang="0">
                  <a:pos x="854" y="466"/>
                </a:cxn>
                <a:cxn ang="0">
                  <a:pos x="830" y="442"/>
                </a:cxn>
                <a:cxn ang="0">
                  <a:pos x="806" y="410"/>
                </a:cxn>
                <a:cxn ang="0">
                  <a:pos x="758" y="362"/>
                </a:cxn>
                <a:cxn ang="0">
                  <a:pos x="702" y="306"/>
                </a:cxn>
                <a:cxn ang="0">
                  <a:pos x="669" y="282"/>
                </a:cxn>
                <a:cxn ang="0">
                  <a:pos x="637" y="250"/>
                </a:cxn>
                <a:cxn ang="0">
                  <a:pos x="604" y="226"/>
                </a:cxn>
                <a:cxn ang="0">
                  <a:pos x="565" y="193"/>
                </a:cxn>
                <a:cxn ang="0">
                  <a:pos x="524" y="169"/>
                </a:cxn>
                <a:cxn ang="0">
                  <a:pos x="492" y="144"/>
                </a:cxn>
                <a:cxn ang="0">
                  <a:pos x="452" y="120"/>
                </a:cxn>
                <a:cxn ang="0">
                  <a:pos x="396" y="87"/>
                </a:cxn>
                <a:cxn ang="0">
                  <a:pos x="355" y="64"/>
                </a:cxn>
                <a:cxn ang="0">
                  <a:pos x="299" y="40"/>
                </a:cxn>
                <a:cxn ang="0">
                  <a:pos x="251" y="16"/>
                </a:cxn>
                <a:cxn ang="0">
                  <a:pos x="178" y="0"/>
                </a:cxn>
              </a:cxnLst>
              <a:rect l="0" t="0" r="r" b="b"/>
              <a:pathLst>
                <a:path w="1161" h="1198">
                  <a:moveTo>
                    <a:pt x="169" y="24"/>
                  </a:moveTo>
                  <a:lnTo>
                    <a:pt x="162" y="48"/>
                  </a:lnTo>
                  <a:lnTo>
                    <a:pt x="145" y="96"/>
                  </a:lnTo>
                  <a:lnTo>
                    <a:pt x="138" y="120"/>
                  </a:lnTo>
                  <a:lnTo>
                    <a:pt x="130" y="144"/>
                  </a:lnTo>
                  <a:lnTo>
                    <a:pt x="121" y="169"/>
                  </a:lnTo>
                  <a:lnTo>
                    <a:pt x="113" y="200"/>
                  </a:lnTo>
                  <a:lnTo>
                    <a:pt x="106" y="226"/>
                  </a:lnTo>
                  <a:lnTo>
                    <a:pt x="89" y="273"/>
                  </a:lnTo>
                  <a:lnTo>
                    <a:pt x="82" y="297"/>
                  </a:lnTo>
                  <a:lnTo>
                    <a:pt x="65" y="345"/>
                  </a:lnTo>
                  <a:lnTo>
                    <a:pt x="56" y="371"/>
                  </a:lnTo>
                  <a:lnTo>
                    <a:pt x="50" y="395"/>
                  </a:lnTo>
                  <a:lnTo>
                    <a:pt x="33" y="442"/>
                  </a:lnTo>
                  <a:lnTo>
                    <a:pt x="26" y="466"/>
                  </a:lnTo>
                  <a:lnTo>
                    <a:pt x="17" y="490"/>
                  </a:lnTo>
                  <a:lnTo>
                    <a:pt x="9" y="523"/>
                  </a:lnTo>
                  <a:lnTo>
                    <a:pt x="0" y="547"/>
                  </a:lnTo>
                  <a:lnTo>
                    <a:pt x="0" y="564"/>
                  </a:lnTo>
                  <a:lnTo>
                    <a:pt x="9" y="570"/>
                  </a:lnTo>
                  <a:lnTo>
                    <a:pt x="26" y="579"/>
                  </a:lnTo>
                  <a:lnTo>
                    <a:pt x="56" y="596"/>
                  </a:lnTo>
                  <a:lnTo>
                    <a:pt x="74" y="603"/>
                  </a:lnTo>
                  <a:lnTo>
                    <a:pt x="89" y="611"/>
                  </a:lnTo>
                  <a:lnTo>
                    <a:pt x="106" y="620"/>
                  </a:lnTo>
                  <a:lnTo>
                    <a:pt x="121" y="627"/>
                  </a:lnTo>
                  <a:lnTo>
                    <a:pt x="130" y="635"/>
                  </a:lnTo>
                  <a:lnTo>
                    <a:pt x="145" y="644"/>
                  </a:lnTo>
                  <a:lnTo>
                    <a:pt x="162" y="652"/>
                  </a:lnTo>
                  <a:lnTo>
                    <a:pt x="169" y="659"/>
                  </a:lnTo>
                  <a:lnTo>
                    <a:pt x="186" y="668"/>
                  </a:lnTo>
                  <a:lnTo>
                    <a:pt x="202" y="683"/>
                  </a:lnTo>
                  <a:lnTo>
                    <a:pt x="219" y="692"/>
                  </a:lnTo>
                  <a:lnTo>
                    <a:pt x="225" y="700"/>
                  </a:lnTo>
                  <a:lnTo>
                    <a:pt x="234" y="709"/>
                  </a:lnTo>
                  <a:lnTo>
                    <a:pt x="251" y="716"/>
                  </a:lnTo>
                  <a:lnTo>
                    <a:pt x="258" y="724"/>
                  </a:lnTo>
                  <a:lnTo>
                    <a:pt x="299" y="765"/>
                  </a:lnTo>
                  <a:lnTo>
                    <a:pt x="314" y="772"/>
                  </a:lnTo>
                  <a:lnTo>
                    <a:pt x="331" y="789"/>
                  </a:lnTo>
                  <a:lnTo>
                    <a:pt x="338" y="804"/>
                  </a:lnTo>
                  <a:lnTo>
                    <a:pt x="355" y="821"/>
                  </a:lnTo>
                  <a:lnTo>
                    <a:pt x="364" y="828"/>
                  </a:lnTo>
                  <a:lnTo>
                    <a:pt x="371" y="837"/>
                  </a:lnTo>
                  <a:lnTo>
                    <a:pt x="388" y="854"/>
                  </a:lnTo>
                  <a:lnTo>
                    <a:pt x="396" y="869"/>
                  </a:lnTo>
                  <a:lnTo>
                    <a:pt x="403" y="878"/>
                  </a:lnTo>
                  <a:lnTo>
                    <a:pt x="411" y="884"/>
                  </a:lnTo>
                  <a:lnTo>
                    <a:pt x="420" y="902"/>
                  </a:lnTo>
                  <a:lnTo>
                    <a:pt x="427" y="910"/>
                  </a:lnTo>
                  <a:lnTo>
                    <a:pt x="435" y="917"/>
                  </a:lnTo>
                  <a:lnTo>
                    <a:pt x="444" y="934"/>
                  </a:lnTo>
                  <a:lnTo>
                    <a:pt x="452" y="941"/>
                  </a:lnTo>
                  <a:lnTo>
                    <a:pt x="459" y="958"/>
                  </a:lnTo>
                  <a:lnTo>
                    <a:pt x="468" y="973"/>
                  </a:lnTo>
                  <a:lnTo>
                    <a:pt x="476" y="982"/>
                  </a:lnTo>
                  <a:lnTo>
                    <a:pt x="483" y="997"/>
                  </a:lnTo>
                  <a:lnTo>
                    <a:pt x="492" y="1014"/>
                  </a:lnTo>
                  <a:lnTo>
                    <a:pt x="500" y="1030"/>
                  </a:lnTo>
                  <a:lnTo>
                    <a:pt x="509" y="1047"/>
                  </a:lnTo>
                  <a:lnTo>
                    <a:pt x="516" y="1062"/>
                  </a:lnTo>
                  <a:lnTo>
                    <a:pt x="524" y="1079"/>
                  </a:lnTo>
                  <a:lnTo>
                    <a:pt x="533" y="1094"/>
                  </a:lnTo>
                  <a:lnTo>
                    <a:pt x="539" y="1118"/>
                  </a:lnTo>
                  <a:lnTo>
                    <a:pt x="548" y="1135"/>
                  </a:lnTo>
                  <a:lnTo>
                    <a:pt x="565" y="1183"/>
                  </a:lnTo>
                  <a:lnTo>
                    <a:pt x="572" y="1198"/>
                  </a:lnTo>
                  <a:lnTo>
                    <a:pt x="604" y="1198"/>
                  </a:lnTo>
                  <a:lnTo>
                    <a:pt x="645" y="1192"/>
                  </a:lnTo>
                  <a:lnTo>
                    <a:pt x="678" y="1183"/>
                  </a:lnTo>
                  <a:lnTo>
                    <a:pt x="717" y="1175"/>
                  </a:lnTo>
                  <a:lnTo>
                    <a:pt x="758" y="1168"/>
                  </a:lnTo>
                  <a:lnTo>
                    <a:pt x="797" y="1159"/>
                  </a:lnTo>
                  <a:lnTo>
                    <a:pt x="830" y="1151"/>
                  </a:lnTo>
                  <a:lnTo>
                    <a:pt x="871" y="1142"/>
                  </a:lnTo>
                  <a:lnTo>
                    <a:pt x="910" y="1135"/>
                  </a:lnTo>
                  <a:lnTo>
                    <a:pt x="942" y="1127"/>
                  </a:lnTo>
                  <a:lnTo>
                    <a:pt x="983" y="1118"/>
                  </a:lnTo>
                  <a:lnTo>
                    <a:pt x="1022" y="1110"/>
                  </a:lnTo>
                  <a:lnTo>
                    <a:pt x="1055" y="1103"/>
                  </a:lnTo>
                  <a:lnTo>
                    <a:pt x="1096" y="1094"/>
                  </a:lnTo>
                  <a:lnTo>
                    <a:pt x="1135" y="1086"/>
                  </a:lnTo>
                  <a:lnTo>
                    <a:pt x="1161" y="1079"/>
                  </a:lnTo>
                  <a:lnTo>
                    <a:pt x="1161" y="1062"/>
                  </a:lnTo>
                  <a:lnTo>
                    <a:pt x="1152" y="1030"/>
                  </a:lnTo>
                  <a:lnTo>
                    <a:pt x="1135" y="982"/>
                  </a:lnTo>
                  <a:lnTo>
                    <a:pt x="1128" y="958"/>
                  </a:lnTo>
                  <a:lnTo>
                    <a:pt x="1111" y="910"/>
                  </a:lnTo>
                  <a:lnTo>
                    <a:pt x="1104" y="893"/>
                  </a:lnTo>
                  <a:lnTo>
                    <a:pt x="1096" y="869"/>
                  </a:lnTo>
                  <a:lnTo>
                    <a:pt x="1087" y="854"/>
                  </a:lnTo>
                  <a:lnTo>
                    <a:pt x="1079" y="837"/>
                  </a:lnTo>
                  <a:lnTo>
                    <a:pt x="1072" y="821"/>
                  </a:lnTo>
                  <a:lnTo>
                    <a:pt x="1063" y="797"/>
                  </a:lnTo>
                  <a:lnTo>
                    <a:pt x="1055" y="780"/>
                  </a:lnTo>
                  <a:lnTo>
                    <a:pt x="1048" y="765"/>
                  </a:lnTo>
                  <a:lnTo>
                    <a:pt x="1040" y="748"/>
                  </a:lnTo>
                  <a:lnTo>
                    <a:pt x="1031" y="733"/>
                  </a:lnTo>
                  <a:lnTo>
                    <a:pt x="1022" y="724"/>
                  </a:lnTo>
                  <a:lnTo>
                    <a:pt x="1016" y="709"/>
                  </a:lnTo>
                  <a:lnTo>
                    <a:pt x="1007" y="692"/>
                  </a:lnTo>
                  <a:lnTo>
                    <a:pt x="999" y="676"/>
                  </a:lnTo>
                  <a:lnTo>
                    <a:pt x="992" y="668"/>
                  </a:lnTo>
                  <a:lnTo>
                    <a:pt x="983" y="652"/>
                  </a:lnTo>
                  <a:lnTo>
                    <a:pt x="975" y="635"/>
                  </a:lnTo>
                  <a:lnTo>
                    <a:pt x="966" y="627"/>
                  </a:lnTo>
                  <a:lnTo>
                    <a:pt x="959" y="611"/>
                  </a:lnTo>
                  <a:lnTo>
                    <a:pt x="951" y="603"/>
                  </a:lnTo>
                  <a:lnTo>
                    <a:pt x="942" y="588"/>
                  </a:lnTo>
                  <a:lnTo>
                    <a:pt x="935" y="579"/>
                  </a:lnTo>
                  <a:lnTo>
                    <a:pt x="927" y="564"/>
                  </a:lnTo>
                  <a:lnTo>
                    <a:pt x="918" y="555"/>
                  </a:lnTo>
                  <a:lnTo>
                    <a:pt x="910" y="540"/>
                  </a:lnTo>
                  <a:lnTo>
                    <a:pt x="903" y="531"/>
                  </a:lnTo>
                  <a:lnTo>
                    <a:pt x="894" y="523"/>
                  </a:lnTo>
                  <a:lnTo>
                    <a:pt x="886" y="507"/>
                  </a:lnTo>
                  <a:lnTo>
                    <a:pt x="879" y="499"/>
                  </a:lnTo>
                  <a:lnTo>
                    <a:pt x="871" y="490"/>
                  </a:lnTo>
                  <a:lnTo>
                    <a:pt x="862" y="483"/>
                  </a:lnTo>
                  <a:lnTo>
                    <a:pt x="854" y="466"/>
                  </a:lnTo>
                  <a:lnTo>
                    <a:pt x="847" y="458"/>
                  </a:lnTo>
                  <a:lnTo>
                    <a:pt x="838" y="451"/>
                  </a:lnTo>
                  <a:lnTo>
                    <a:pt x="830" y="442"/>
                  </a:lnTo>
                  <a:lnTo>
                    <a:pt x="823" y="434"/>
                  </a:lnTo>
                  <a:lnTo>
                    <a:pt x="814" y="427"/>
                  </a:lnTo>
                  <a:lnTo>
                    <a:pt x="806" y="410"/>
                  </a:lnTo>
                  <a:lnTo>
                    <a:pt x="773" y="378"/>
                  </a:lnTo>
                  <a:lnTo>
                    <a:pt x="765" y="371"/>
                  </a:lnTo>
                  <a:lnTo>
                    <a:pt x="758" y="362"/>
                  </a:lnTo>
                  <a:lnTo>
                    <a:pt x="717" y="321"/>
                  </a:lnTo>
                  <a:lnTo>
                    <a:pt x="708" y="314"/>
                  </a:lnTo>
                  <a:lnTo>
                    <a:pt x="702" y="306"/>
                  </a:lnTo>
                  <a:lnTo>
                    <a:pt x="693" y="297"/>
                  </a:lnTo>
                  <a:lnTo>
                    <a:pt x="678" y="289"/>
                  </a:lnTo>
                  <a:lnTo>
                    <a:pt x="669" y="282"/>
                  </a:lnTo>
                  <a:lnTo>
                    <a:pt x="652" y="265"/>
                  </a:lnTo>
                  <a:lnTo>
                    <a:pt x="645" y="256"/>
                  </a:lnTo>
                  <a:lnTo>
                    <a:pt x="637" y="250"/>
                  </a:lnTo>
                  <a:lnTo>
                    <a:pt x="621" y="241"/>
                  </a:lnTo>
                  <a:lnTo>
                    <a:pt x="613" y="233"/>
                  </a:lnTo>
                  <a:lnTo>
                    <a:pt x="604" y="226"/>
                  </a:lnTo>
                  <a:lnTo>
                    <a:pt x="596" y="217"/>
                  </a:lnTo>
                  <a:lnTo>
                    <a:pt x="580" y="209"/>
                  </a:lnTo>
                  <a:lnTo>
                    <a:pt x="565" y="193"/>
                  </a:lnTo>
                  <a:lnTo>
                    <a:pt x="548" y="185"/>
                  </a:lnTo>
                  <a:lnTo>
                    <a:pt x="539" y="176"/>
                  </a:lnTo>
                  <a:lnTo>
                    <a:pt x="524" y="169"/>
                  </a:lnTo>
                  <a:lnTo>
                    <a:pt x="516" y="161"/>
                  </a:lnTo>
                  <a:lnTo>
                    <a:pt x="500" y="152"/>
                  </a:lnTo>
                  <a:lnTo>
                    <a:pt x="492" y="144"/>
                  </a:lnTo>
                  <a:lnTo>
                    <a:pt x="476" y="137"/>
                  </a:lnTo>
                  <a:lnTo>
                    <a:pt x="468" y="128"/>
                  </a:lnTo>
                  <a:lnTo>
                    <a:pt x="452" y="120"/>
                  </a:lnTo>
                  <a:lnTo>
                    <a:pt x="435" y="113"/>
                  </a:lnTo>
                  <a:lnTo>
                    <a:pt x="427" y="105"/>
                  </a:lnTo>
                  <a:lnTo>
                    <a:pt x="396" y="87"/>
                  </a:lnTo>
                  <a:lnTo>
                    <a:pt x="379" y="81"/>
                  </a:lnTo>
                  <a:lnTo>
                    <a:pt x="364" y="72"/>
                  </a:lnTo>
                  <a:lnTo>
                    <a:pt x="355" y="64"/>
                  </a:lnTo>
                  <a:lnTo>
                    <a:pt x="338" y="57"/>
                  </a:lnTo>
                  <a:lnTo>
                    <a:pt x="314" y="48"/>
                  </a:lnTo>
                  <a:lnTo>
                    <a:pt x="299" y="40"/>
                  </a:lnTo>
                  <a:lnTo>
                    <a:pt x="282" y="31"/>
                  </a:lnTo>
                  <a:lnTo>
                    <a:pt x="266" y="24"/>
                  </a:lnTo>
                  <a:lnTo>
                    <a:pt x="251" y="16"/>
                  </a:lnTo>
                  <a:lnTo>
                    <a:pt x="225" y="7"/>
                  </a:lnTo>
                  <a:lnTo>
                    <a:pt x="210" y="0"/>
                  </a:lnTo>
                  <a:lnTo>
                    <a:pt x="178" y="0"/>
                  </a:lnTo>
                  <a:lnTo>
                    <a:pt x="169" y="24"/>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0" name="Freeform 14"/>
            <p:cNvSpPr>
              <a:spLocks/>
            </p:cNvSpPr>
            <p:nvPr/>
          </p:nvSpPr>
          <p:spPr bwMode="auto">
            <a:xfrm>
              <a:off x="3479800" y="4979987"/>
              <a:ext cx="1131888" cy="639763"/>
            </a:xfrm>
            <a:custGeom>
              <a:avLst/>
              <a:gdLst/>
              <a:ahLst/>
              <a:cxnLst>
                <a:cxn ang="0">
                  <a:pos x="992" y="24"/>
                </a:cxn>
                <a:cxn ang="0">
                  <a:pos x="951" y="48"/>
                </a:cxn>
                <a:cxn ang="0">
                  <a:pos x="910" y="73"/>
                </a:cxn>
                <a:cxn ang="0">
                  <a:pos x="871" y="97"/>
                </a:cxn>
                <a:cxn ang="0">
                  <a:pos x="814" y="121"/>
                </a:cxn>
                <a:cxn ang="0">
                  <a:pos x="758" y="145"/>
                </a:cxn>
                <a:cxn ang="0">
                  <a:pos x="678" y="169"/>
                </a:cxn>
                <a:cxn ang="0">
                  <a:pos x="557" y="193"/>
                </a:cxn>
                <a:cxn ang="0">
                  <a:pos x="282" y="193"/>
                </a:cxn>
                <a:cxn ang="0">
                  <a:pos x="186" y="177"/>
                </a:cxn>
                <a:cxn ang="0">
                  <a:pos x="162" y="242"/>
                </a:cxn>
                <a:cxn ang="0">
                  <a:pos x="130" y="346"/>
                </a:cxn>
                <a:cxn ang="0">
                  <a:pos x="97" y="442"/>
                </a:cxn>
                <a:cxn ang="0">
                  <a:pos x="56" y="563"/>
                </a:cxn>
                <a:cxn ang="0">
                  <a:pos x="33" y="643"/>
                </a:cxn>
                <a:cxn ang="0">
                  <a:pos x="0" y="749"/>
                </a:cxn>
                <a:cxn ang="0">
                  <a:pos x="121" y="781"/>
                </a:cxn>
                <a:cxn ang="0">
                  <a:pos x="290" y="805"/>
                </a:cxn>
                <a:cxn ang="0">
                  <a:pos x="685" y="788"/>
                </a:cxn>
                <a:cxn ang="0">
                  <a:pos x="830" y="756"/>
                </a:cxn>
                <a:cxn ang="0">
                  <a:pos x="935" y="725"/>
                </a:cxn>
                <a:cxn ang="0">
                  <a:pos x="1022" y="693"/>
                </a:cxn>
                <a:cxn ang="0">
                  <a:pos x="1079" y="669"/>
                </a:cxn>
                <a:cxn ang="0">
                  <a:pos x="1128" y="643"/>
                </a:cxn>
                <a:cxn ang="0">
                  <a:pos x="1176" y="619"/>
                </a:cxn>
                <a:cxn ang="0">
                  <a:pos x="1217" y="595"/>
                </a:cxn>
                <a:cxn ang="0">
                  <a:pos x="1256" y="571"/>
                </a:cxn>
                <a:cxn ang="0">
                  <a:pos x="1297" y="548"/>
                </a:cxn>
                <a:cxn ang="0">
                  <a:pos x="1330" y="524"/>
                </a:cxn>
                <a:cxn ang="0">
                  <a:pos x="1369" y="500"/>
                </a:cxn>
                <a:cxn ang="0">
                  <a:pos x="1410" y="467"/>
                </a:cxn>
                <a:cxn ang="0">
                  <a:pos x="1425" y="435"/>
                </a:cxn>
                <a:cxn ang="0">
                  <a:pos x="1401" y="411"/>
                </a:cxn>
                <a:cxn ang="0">
                  <a:pos x="1377" y="385"/>
                </a:cxn>
                <a:cxn ang="0">
                  <a:pos x="1354" y="355"/>
                </a:cxn>
                <a:cxn ang="0">
                  <a:pos x="1321" y="322"/>
                </a:cxn>
                <a:cxn ang="0">
                  <a:pos x="1297" y="298"/>
                </a:cxn>
                <a:cxn ang="0">
                  <a:pos x="1217" y="210"/>
                </a:cxn>
                <a:cxn ang="0">
                  <a:pos x="1193" y="177"/>
                </a:cxn>
                <a:cxn ang="0">
                  <a:pos x="1161" y="145"/>
                </a:cxn>
                <a:cxn ang="0">
                  <a:pos x="1135" y="112"/>
                </a:cxn>
                <a:cxn ang="0">
                  <a:pos x="1111" y="88"/>
                </a:cxn>
                <a:cxn ang="0">
                  <a:pos x="1079" y="56"/>
                </a:cxn>
                <a:cxn ang="0">
                  <a:pos x="1055" y="24"/>
                </a:cxn>
                <a:cxn ang="0">
                  <a:pos x="1031" y="0"/>
                </a:cxn>
              </a:cxnLst>
              <a:rect l="0" t="0" r="r" b="b"/>
              <a:pathLst>
                <a:path w="1425" h="805">
                  <a:moveTo>
                    <a:pt x="1007" y="8"/>
                  </a:moveTo>
                  <a:lnTo>
                    <a:pt x="999" y="15"/>
                  </a:lnTo>
                  <a:lnTo>
                    <a:pt x="992" y="24"/>
                  </a:lnTo>
                  <a:lnTo>
                    <a:pt x="975" y="32"/>
                  </a:lnTo>
                  <a:lnTo>
                    <a:pt x="966" y="41"/>
                  </a:lnTo>
                  <a:lnTo>
                    <a:pt x="951" y="48"/>
                  </a:lnTo>
                  <a:lnTo>
                    <a:pt x="942" y="56"/>
                  </a:lnTo>
                  <a:lnTo>
                    <a:pt x="927" y="65"/>
                  </a:lnTo>
                  <a:lnTo>
                    <a:pt x="910" y="73"/>
                  </a:lnTo>
                  <a:lnTo>
                    <a:pt x="894" y="80"/>
                  </a:lnTo>
                  <a:lnTo>
                    <a:pt x="886" y="88"/>
                  </a:lnTo>
                  <a:lnTo>
                    <a:pt x="871" y="97"/>
                  </a:lnTo>
                  <a:lnTo>
                    <a:pt x="853" y="104"/>
                  </a:lnTo>
                  <a:lnTo>
                    <a:pt x="838" y="112"/>
                  </a:lnTo>
                  <a:lnTo>
                    <a:pt x="814" y="121"/>
                  </a:lnTo>
                  <a:lnTo>
                    <a:pt x="797" y="129"/>
                  </a:lnTo>
                  <a:lnTo>
                    <a:pt x="773" y="136"/>
                  </a:lnTo>
                  <a:lnTo>
                    <a:pt x="758" y="145"/>
                  </a:lnTo>
                  <a:lnTo>
                    <a:pt x="734" y="153"/>
                  </a:lnTo>
                  <a:lnTo>
                    <a:pt x="708" y="160"/>
                  </a:lnTo>
                  <a:lnTo>
                    <a:pt x="678" y="169"/>
                  </a:lnTo>
                  <a:lnTo>
                    <a:pt x="645" y="177"/>
                  </a:lnTo>
                  <a:lnTo>
                    <a:pt x="604" y="186"/>
                  </a:lnTo>
                  <a:lnTo>
                    <a:pt x="557" y="193"/>
                  </a:lnTo>
                  <a:lnTo>
                    <a:pt x="476" y="201"/>
                  </a:lnTo>
                  <a:lnTo>
                    <a:pt x="364" y="201"/>
                  </a:lnTo>
                  <a:lnTo>
                    <a:pt x="282" y="193"/>
                  </a:lnTo>
                  <a:lnTo>
                    <a:pt x="234" y="186"/>
                  </a:lnTo>
                  <a:lnTo>
                    <a:pt x="195" y="177"/>
                  </a:lnTo>
                  <a:lnTo>
                    <a:pt x="186" y="177"/>
                  </a:lnTo>
                  <a:lnTo>
                    <a:pt x="178" y="193"/>
                  </a:lnTo>
                  <a:lnTo>
                    <a:pt x="169" y="216"/>
                  </a:lnTo>
                  <a:lnTo>
                    <a:pt x="162" y="242"/>
                  </a:lnTo>
                  <a:lnTo>
                    <a:pt x="145" y="290"/>
                  </a:lnTo>
                  <a:lnTo>
                    <a:pt x="138" y="314"/>
                  </a:lnTo>
                  <a:lnTo>
                    <a:pt x="130" y="346"/>
                  </a:lnTo>
                  <a:lnTo>
                    <a:pt x="113" y="394"/>
                  </a:lnTo>
                  <a:lnTo>
                    <a:pt x="106" y="418"/>
                  </a:lnTo>
                  <a:lnTo>
                    <a:pt x="97" y="442"/>
                  </a:lnTo>
                  <a:lnTo>
                    <a:pt x="89" y="467"/>
                  </a:lnTo>
                  <a:lnTo>
                    <a:pt x="82" y="491"/>
                  </a:lnTo>
                  <a:lnTo>
                    <a:pt x="56" y="563"/>
                  </a:lnTo>
                  <a:lnTo>
                    <a:pt x="50" y="587"/>
                  </a:lnTo>
                  <a:lnTo>
                    <a:pt x="41" y="612"/>
                  </a:lnTo>
                  <a:lnTo>
                    <a:pt x="33" y="643"/>
                  </a:lnTo>
                  <a:lnTo>
                    <a:pt x="26" y="669"/>
                  </a:lnTo>
                  <a:lnTo>
                    <a:pt x="0" y="740"/>
                  </a:lnTo>
                  <a:lnTo>
                    <a:pt x="0" y="749"/>
                  </a:lnTo>
                  <a:lnTo>
                    <a:pt x="17" y="756"/>
                  </a:lnTo>
                  <a:lnTo>
                    <a:pt x="82" y="773"/>
                  </a:lnTo>
                  <a:lnTo>
                    <a:pt x="121" y="781"/>
                  </a:lnTo>
                  <a:lnTo>
                    <a:pt x="162" y="788"/>
                  </a:lnTo>
                  <a:lnTo>
                    <a:pt x="219" y="797"/>
                  </a:lnTo>
                  <a:lnTo>
                    <a:pt x="290" y="805"/>
                  </a:lnTo>
                  <a:lnTo>
                    <a:pt x="557" y="805"/>
                  </a:lnTo>
                  <a:lnTo>
                    <a:pt x="628" y="797"/>
                  </a:lnTo>
                  <a:lnTo>
                    <a:pt x="685" y="788"/>
                  </a:lnTo>
                  <a:lnTo>
                    <a:pt x="725" y="781"/>
                  </a:lnTo>
                  <a:lnTo>
                    <a:pt x="765" y="773"/>
                  </a:lnTo>
                  <a:lnTo>
                    <a:pt x="830" y="756"/>
                  </a:lnTo>
                  <a:lnTo>
                    <a:pt x="862" y="749"/>
                  </a:lnTo>
                  <a:lnTo>
                    <a:pt x="910" y="732"/>
                  </a:lnTo>
                  <a:lnTo>
                    <a:pt x="935" y="725"/>
                  </a:lnTo>
                  <a:lnTo>
                    <a:pt x="983" y="708"/>
                  </a:lnTo>
                  <a:lnTo>
                    <a:pt x="999" y="699"/>
                  </a:lnTo>
                  <a:lnTo>
                    <a:pt x="1022" y="693"/>
                  </a:lnTo>
                  <a:lnTo>
                    <a:pt x="1040" y="684"/>
                  </a:lnTo>
                  <a:lnTo>
                    <a:pt x="1063" y="676"/>
                  </a:lnTo>
                  <a:lnTo>
                    <a:pt x="1079" y="669"/>
                  </a:lnTo>
                  <a:lnTo>
                    <a:pt x="1096" y="660"/>
                  </a:lnTo>
                  <a:lnTo>
                    <a:pt x="1111" y="652"/>
                  </a:lnTo>
                  <a:lnTo>
                    <a:pt x="1128" y="643"/>
                  </a:lnTo>
                  <a:lnTo>
                    <a:pt x="1144" y="636"/>
                  </a:lnTo>
                  <a:lnTo>
                    <a:pt x="1161" y="628"/>
                  </a:lnTo>
                  <a:lnTo>
                    <a:pt x="1176" y="619"/>
                  </a:lnTo>
                  <a:lnTo>
                    <a:pt x="1193" y="612"/>
                  </a:lnTo>
                  <a:lnTo>
                    <a:pt x="1208" y="604"/>
                  </a:lnTo>
                  <a:lnTo>
                    <a:pt x="1217" y="595"/>
                  </a:lnTo>
                  <a:lnTo>
                    <a:pt x="1232" y="587"/>
                  </a:lnTo>
                  <a:lnTo>
                    <a:pt x="1249" y="580"/>
                  </a:lnTo>
                  <a:lnTo>
                    <a:pt x="1256" y="571"/>
                  </a:lnTo>
                  <a:lnTo>
                    <a:pt x="1273" y="563"/>
                  </a:lnTo>
                  <a:lnTo>
                    <a:pt x="1280" y="556"/>
                  </a:lnTo>
                  <a:lnTo>
                    <a:pt x="1297" y="548"/>
                  </a:lnTo>
                  <a:lnTo>
                    <a:pt x="1306" y="539"/>
                  </a:lnTo>
                  <a:lnTo>
                    <a:pt x="1321" y="531"/>
                  </a:lnTo>
                  <a:lnTo>
                    <a:pt x="1330" y="524"/>
                  </a:lnTo>
                  <a:lnTo>
                    <a:pt x="1345" y="515"/>
                  </a:lnTo>
                  <a:lnTo>
                    <a:pt x="1354" y="507"/>
                  </a:lnTo>
                  <a:lnTo>
                    <a:pt x="1369" y="500"/>
                  </a:lnTo>
                  <a:lnTo>
                    <a:pt x="1386" y="483"/>
                  </a:lnTo>
                  <a:lnTo>
                    <a:pt x="1401" y="474"/>
                  </a:lnTo>
                  <a:lnTo>
                    <a:pt x="1410" y="467"/>
                  </a:lnTo>
                  <a:lnTo>
                    <a:pt x="1418" y="459"/>
                  </a:lnTo>
                  <a:lnTo>
                    <a:pt x="1425" y="450"/>
                  </a:lnTo>
                  <a:lnTo>
                    <a:pt x="1425" y="435"/>
                  </a:lnTo>
                  <a:lnTo>
                    <a:pt x="1418" y="426"/>
                  </a:lnTo>
                  <a:lnTo>
                    <a:pt x="1410" y="418"/>
                  </a:lnTo>
                  <a:lnTo>
                    <a:pt x="1401" y="411"/>
                  </a:lnTo>
                  <a:lnTo>
                    <a:pt x="1393" y="403"/>
                  </a:lnTo>
                  <a:lnTo>
                    <a:pt x="1386" y="394"/>
                  </a:lnTo>
                  <a:lnTo>
                    <a:pt x="1377" y="385"/>
                  </a:lnTo>
                  <a:lnTo>
                    <a:pt x="1369" y="379"/>
                  </a:lnTo>
                  <a:lnTo>
                    <a:pt x="1362" y="370"/>
                  </a:lnTo>
                  <a:lnTo>
                    <a:pt x="1354" y="355"/>
                  </a:lnTo>
                  <a:lnTo>
                    <a:pt x="1336" y="338"/>
                  </a:lnTo>
                  <a:lnTo>
                    <a:pt x="1330" y="329"/>
                  </a:lnTo>
                  <a:lnTo>
                    <a:pt x="1321" y="322"/>
                  </a:lnTo>
                  <a:lnTo>
                    <a:pt x="1313" y="314"/>
                  </a:lnTo>
                  <a:lnTo>
                    <a:pt x="1306" y="305"/>
                  </a:lnTo>
                  <a:lnTo>
                    <a:pt x="1297" y="298"/>
                  </a:lnTo>
                  <a:lnTo>
                    <a:pt x="1289" y="290"/>
                  </a:lnTo>
                  <a:lnTo>
                    <a:pt x="1280" y="273"/>
                  </a:lnTo>
                  <a:lnTo>
                    <a:pt x="1217" y="210"/>
                  </a:lnTo>
                  <a:lnTo>
                    <a:pt x="1208" y="193"/>
                  </a:lnTo>
                  <a:lnTo>
                    <a:pt x="1200" y="186"/>
                  </a:lnTo>
                  <a:lnTo>
                    <a:pt x="1193" y="177"/>
                  </a:lnTo>
                  <a:lnTo>
                    <a:pt x="1176" y="160"/>
                  </a:lnTo>
                  <a:lnTo>
                    <a:pt x="1168" y="153"/>
                  </a:lnTo>
                  <a:lnTo>
                    <a:pt x="1161" y="145"/>
                  </a:lnTo>
                  <a:lnTo>
                    <a:pt x="1152" y="136"/>
                  </a:lnTo>
                  <a:lnTo>
                    <a:pt x="1144" y="129"/>
                  </a:lnTo>
                  <a:lnTo>
                    <a:pt x="1135" y="112"/>
                  </a:lnTo>
                  <a:lnTo>
                    <a:pt x="1128" y="104"/>
                  </a:lnTo>
                  <a:lnTo>
                    <a:pt x="1120" y="97"/>
                  </a:lnTo>
                  <a:lnTo>
                    <a:pt x="1111" y="88"/>
                  </a:lnTo>
                  <a:lnTo>
                    <a:pt x="1104" y="80"/>
                  </a:lnTo>
                  <a:lnTo>
                    <a:pt x="1096" y="73"/>
                  </a:lnTo>
                  <a:lnTo>
                    <a:pt x="1079" y="56"/>
                  </a:lnTo>
                  <a:lnTo>
                    <a:pt x="1072" y="48"/>
                  </a:lnTo>
                  <a:lnTo>
                    <a:pt x="1063" y="41"/>
                  </a:lnTo>
                  <a:lnTo>
                    <a:pt x="1055" y="24"/>
                  </a:lnTo>
                  <a:lnTo>
                    <a:pt x="1048" y="15"/>
                  </a:lnTo>
                  <a:lnTo>
                    <a:pt x="1040" y="8"/>
                  </a:lnTo>
                  <a:lnTo>
                    <a:pt x="1031" y="0"/>
                  </a:lnTo>
                  <a:lnTo>
                    <a:pt x="1022" y="0"/>
                  </a:lnTo>
                  <a:lnTo>
                    <a:pt x="1007" y="8"/>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1" name="Freeform 15"/>
            <p:cNvSpPr>
              <a:spLocks/>
            </p:cNvSpPr>
            <p:nvPr/>
          </p:nvSpPr>
          <p:spPr bwMode="auto">
            <a:xfrm>
              <a:off x="5600700" y="2859087"/>
              <a:ext cx="1004888" cy="811213"/>
            </a:xfrm>
            <a:custGeom>
              <a:avLst/>
              <a:gdLst/>
              <a:ahLst/>
              <a:cxnLst>
                <a:cxn ang="0">
                  <a:pos x="717" y="33"/>
                </a:cxn>
                <a:cxn ang="0">
                  <a:pos x="693" y="56"/>
                </a:cxn>
                <a:cxn ang="0">
                  <a:pos x="636" y="121"/>
                </a:cxn>
                <a:cxn ang="0">
                  <a:pos x="580" y="178"/>
                </a:cxn>
                <a:cxn ang="0">
                  <a:pos x="548" y="201"/>
                </a:cxn>
                <a:cxn ang="0">
                  <a:pos x="515" y="225"/>
                </a:cxn>
                <a:cxn ang="0">
                  <a:pos x="483" y="249"/>
                </a:cxn>
                <a:cxn ang="0">
                  <a:pos x="452" y="273"/>
                </a:cxn>
                <a:cxn ang="0">
                  <a:pos x="411" y="297"/>
                </a:cxn>
                <a:cxn ang="0">
                  <a:pos x="363" y="323"/>
                </a:cxn>
                <a:cxn ang="0">
                  <a:pos x="307" y="347"/>
                </a:cxn>
                <a:cxn ang="0">
                  <a:pos x="218" y="379"/>
                </a:cxn>
                <a:cxn ang="0">
                  <a:pos x="73" y="411"/>
                </a:cxn>
                <a:cxn ang="0">
                  <a:pos x="0" y="1022"/>
                </a:cxn>
                <a:cxn ang="0">
                  <a:pos x="194" y="1007"/>
                </a:cxn>
                <a:cxn ang="0">
                  <a:pos x="314" y="981"/>
                </a:cxn>
                <a:cxn ang="0">
                  <a:pos x="396" y="958"/>
                </a:cxn>
                <a:cxn ang="0">
                  <a:pos x="515" y="918"/>
                </a:cxn>
                <a:cxn ang="0">
                  <a:pos x="572" y="894"/>
                </a:cxn>
                <a:cxn ang="0">
                  <a:pos x="621" y="869"/>
                </a:cxn>
                <a:cxn ang="0">
                  <a:pos x="669" y="845"/>
                </a:cxn>
                <a:cxn ang="0">
                  <a:pos x="717" y="821"/>
                </a:cxn>
                <a:cxn ang="0">
                  <a:pos x="758" y="797"/>
                </a:cxn>
                <a:cxn ang="0">
                  <a:pos x="797" y="773"/>
                </a:cxn>
                <a:cxn ang="0">
                  <a:pos x="838" y="741"/>
                </a:cxn>
                <a:cxn ang="0">
                  <a:pos x="879" y="717"/>
                </a:cxn>
                <a:cxn ang="0">
                  <a:pos x="909" y="693"/>
                </a:cxn>
                <a:cxn ang="0">
                  <a:pos x="991" y="620"/>
                </a:cxn>
                <a:cxn ang="0">
                  <a:pos x="1024" y="596"/>
                </a:cxn>
                <a:cxn ang="0">
                  <a:pos x="1048" y="572"/>
                </a:cxn>
                <a:cxn ang="0">
                  <a:pos x="1072" y="548"/>
                </a:cxn>
                <a:cxn ang="0">
                  <a:pos x="1096" y="524"/>
                </a:cxn>
                <a:cxn ang="0">
                  <a:pos x="1119" y="492"/>
                </a:cxn>
                <a:cxn ang="0">
                  <a:pos x="1184" y="418"/>
                </a:cxn>
                <a:cxn ang="0">
                  <a:pos x="1208" y="386"/>
                </a:cxn>
                <a:cxn ang="0">
                  <a:pos x="1232" y="355"/>
                </a:cxn>
                <a:cxn ang="0">
                  <a:pos x="1256" y="314"/>
                </a:cxn>
                <a:cxn ang="0">
                  <a:pos x="1249" y="282"/>
                </a:cxn>
                <a:cxn ang="0">
                  <a:pos x="1208" y="258"/>
                </a:cxn>
                <a:cxn ang="0">
                  <a:pos x="1167" y="234"/>
                </a:cxn>
                <a:cxn ang="0">
                  <a:pos x="1128" y="210"/>
                </a:cxn>
                <a:cxn ang="0">
                  <a:pos x="1087" y="184"/>
                </a:cxn>
                <a:cxn ang="0">
                  <a:pos x="1039" y="161"/>
                </a:cxn>
                <a:cxn ang="0">
                  <a:pos x="998" y="137"/>
                </a:cxn>
                <a:cxn ang="0">
                  <a:pos x="959" y="113"/>
                </a:cxn>
                <a:cxn ang="0">
                  <a:pos x="918" y="89"/>
                </a:cxn>
                <a:cxn ang="0">
                  <a:pos x="879" y="65"/>
                </a:cxn>
                <a:cxn ang="0">
                  <a:pos x="829" y="41"/>
                </a:cxn>
                <a:cxn ang="0">
                  <a:pos x="790" y="15"/>
                </a:cxn>
                <a:cxn ang="0">
                  <a:pos x="741" y="0"/>
                </a:cxn>
              </a:cxnLst>
              <a:rect l="0" t="0" r="r" b="b"/>
              <a:pathLst>
                <a:path w="1264" h="1022">
                  <a:moveTo>
                    <a:pt x="734" y="9"/>
                  </a:moveTo>
                  <a:lnTo>
                    <a:pt x="725" y="15"/>
                  </a:lnTo>
                  <a:lnTo>
                    <a:pt x="717" y="33"/>
                  </a:lnTo>
                  <a:lnTo>
                    <a:pt x="710" y="41"/>
                  </a:lnTo>
                  <a:lnTo>
                    <a:pt x="701" y="48"/>
                  </a:lnTo>
                  <a:lnTo>
                    <a:pt x="693" y="56"/>
                  </a:lnTo>
                  <a:lnTo>
                    <a:pt x="684" y="72"/>
                  </a:lnTo>
                  <a:lnTo>
                    <a:pt x="677" y="80"/>
                  </a:lnTo>
                  <a:lnTo>
                    <a:pt x="636" y="121"/>
                  </a:lnTo>
                  <a:lnTo>
                    <a:pt x="628" y="128"/>
                  </a:lnTo>
                  <a:lnTo>
                    <a:pt x="621" y="137"/>
                  </a:lnTo>
                  <a:lnTo>
                    <a:pt x="580" y="178"/>
                  </a:lnTo>
                  <a:lnTo>
                    <a:pt x="572" y="184"/>
                  </a:lnTo>
                  <a:lnTo>
                    <a:pt x="565" y="193"/>
                  </a:lnTo>
                  <a:lnTo>
                    <a:pt x="548" y="201"/>
                  </a:lnTo>
                  <a:lnTo>
                    <a:pt x="541" y="210"/>
                  </a:lnTo>
                  <a:lnTo>
                    <a:pt x="532" y="217"/>
                  </a:lnTo>
                  <a:lnTo>
                    <a:pt x="515" y="225"/>
                  </a:lnTo>
                  <a:lnTo>
                    <a:pt x="508" y="234"/>
                  </a:lnTo>
                  <a:lnTo>
                    <a:pt x="500" y="241"/>
                  </a:lnTo>
                  <a:lnTo>
                    <a:pt x="483" y="249"/>
                  </a:lnTo>
                  <a:lnTo>
                    <a:pt x="476" y="258"/>
                  </a:lnTo>
                  <a:lnTo>
                    <a:pt x="459" y="266"/>
                  </a:lnTo>
                  <a:lnTo>
                    <a:pt x="452" y="273"/>
                  </a:lnTo>
                  <a:lnTo>
                    <a:pt x="435" y="282"/>
                  </a:lnTo>
                  <a:lnTo>
                    <a:pt x="420" y="290"/>
                  </a:lnTo>
                  <a:lnTo>
                    <a:pt x="411" y="297"/>
                  </a:lnTo>
                  <a:lnTo>
                    <a:pt x="396" y="306"/>
                  </a:lnTo>
                  <a:lnTo>
                    <a:pt x="379" y="314"/>
                  </a:lnTo>
                  <a:lnTo>
                    <a:pt x="363" y="323"/>
                  </a:lnTo>
                  <a:lnTo>
                    <a:pt x="346" y="329"/>
                  </a:lnTo>
                  <a:lnTo>
                    <a:pt x="322" y="338"/>
                  </a:lnTo>
                  <a:lnTo>
                    <a:pt x="307" y="347"/>
                  </a:lnTo>
                  <a:lnTo>
                    <a:pt x="290" y="355"/>
                  </a:lnTo>
                  <a:lnTo>
                    <a:pt x="266" y="362"/>
                  </a:lnTo>
                  <a:lnTo>
                    <a:pt x="218" y="379"/>
                  </a:lnTo>
                  <a:lnTo>
                    <a:pt x="186" y="386"/>
                  </a:lnTo>
                  <a:lnTo>
                    <a:pt x="121" y="403"/>
                  </a:lnTo>
                  <a:lnTo>
                    <a:pt x="73" y="411"/>
                  </a:lnTo>
                  <a:lnTo>
                    <a:pt x="8" y="418"/>
                  </a:lnTo>
                  <a:lnTo>
                    <a:pt x="0" y="427"/>
                  </a:lnTo>
                  <a:lnTo>
                    <a:pt x="0" y="1022"/>
                  </a:lnTo>
                  <a:lnTo>
                    <a:pt x="65" y="1022"/>
                  </a:lnTo>
                  <a:lnTo>
                    <a:pt x="138" y="1014"/>
                  </a:lnTo>
                  <a:lnTo>
                    <a:pt x="194" y="1007"/>
                  </a:lnTo>
                  <a:lnTo>
                    <a:pt x="242" y="999"/>
                  </a:lnTo>
                  <a:lnTo>
                    <a:pt x="275" y="990"/>
                  </a:lnTo>
                  <a:lnTo>
                    <a:pt x="314" y="981"/>
                  </a:lnTo>
                  <a:lnTo>
                    <a:pt x="339" y="975"/>
                  </a:lnTo>
                  <a:lnTo>
                    <a:pt x="370" y="966"/>
                  </a:lnTo>
                  <a:lnTo>
                    <a:pt x="396" y="958"/>
                  </a:lnTo>
                  <a:lnTo>
                    <a:pt x="420" y="951"/>
                  </a:lnTo>
                  <a:lnTo>
                    <a:pt x="491" y="925"/>
                  </a:lnTo>
                  <a:lnTo>
                    <a:pt x="515" y="918"/>
                  </a:lnTo>
                  <a:lnTo>
                    <a:pt x="532" y="910"/>
                  </a:lnTo>
                  <a:lnTo>
                    <a:pt x="548" y="901"/>
                  </a:lnTo>
                  <a:lnTo>
                    <a:pt x="572" y="894"/>
                  </a:lnTo>
                  <a:lnTo>
                    <a:pt x="589" y="886"/>
                  </a:lnTo>
                  <a:lnTo>
                    <a:pt x="604" y="877"/>
                  </a:lnTo>
                  <a:lnTo>
                    <a:pt x="621" y="869"/>
                  </a:lnTo>
                  <a:lnTo>
                    <a:pt x="636" y="862"/>
                  </a:lnTo>
                  <a:lnTo>
                    <a:pt x="653" y="853"/>
                  </a:lnTo>
                  <a:lnTo>
                    <a:pt x="669" y="845"/>
                  </a:lnTo>
                  <a:lnTo>
                    <a:pt x="684" y="838"/>
                  </a:lnTo>
                  <a:lnTo>
                    <a:pt x="701" y="830"/>
                  </a:lnTo>
                  <a:lnTo>
                    <a:pt x="717" y="821"/>
                  </a:lnTo>
                  <a:lnTo>
                    <a:pt x="725" y="812"/>
                  </a:lnTo>
                  <a:lnTo>
                    <a:pt x="741" y="806"/>
                  </a:lnTo>
                  <a:lnTo>
                    <a:pt x="758" y="797"/>
                  </a:lnTo>
                  <a:lnTo>
                    <a:pt x="766" y="789"/>
                  </a:lnTo>
                  <a:lnTo>
                    <a:pt x="781" y="782"/>
                  </a:lnTo>
                  <a:lnTo>
                    <a:pt x="797" y="773"/>
                  </a:lnTo>
                  <a:lnTo>
                    <a:pt x="805" y="765"/>
                  </a:lnTo>
                  <a:lnTo>
                    <a:pt x="822" y="756"/>
                  </a:lnTo>
                  <a:lnTo>
                    <a:pt x="838" y="741"/>
                  </a:lnTo>
                  <a:lnTo>
                    <a:pt x="853" y="732"/>
                  </a:lnTo>
                  <a:lnTo>
                    <a:pt x="862" y="725"/>
                  </a:lnTo>
                  <a:lnTo>
                    <a:pt x="879" y="717"/>
                  </a:lnTo>
                  <a:lnTo>
                    <a:pt x="886" y="708"/>
                  </a:lnTo>
                  <a:lnTo>
                    <a:pt x="894" y="700"/>
                  </a:lnTo>
                  <a:lnTo>
                    <a:pt x="909" y="693"/>
                  </a:lnTo>
                  <a:lnTo>
                    <a:pt x="935" y="667"/>
                  </a:lnTo>
                  <a:lnTo>
                    <a:pt x="950" y="661"/>
                  </a:lnTo>
                  <a:lnTo>
                    <a:pt x="991" y="620"/>
                  </a:lnTo>
                  <a:lnTo>
                    <a:pt x="998" y="611"/>
                  </a:lnTo>
                  <a:lnTo>
                    <a:pt x="1015" y="604"/>
                  </a:lnTo>
                  <a:lnTo>
                    <a:pt x="1024" y="596"/>
                  </a:lnTo>
                  <a:lnTo>
                    <a:pt x="1031" y="587"/>
                  </a:lnTo>
                  <a:lnTo>
                    <a:pt x="1039" y="580"/>
                  </a:lnTo>
                  <a:lnTo>
                    <a:pt x="1048" y="572"/>
                  </a:lnTo>
                  <a:lnTo>
                    <a:pt x="1055" y="563"/>
                  </a:lnTo>
                  <a:lnTo>
                    <a:pt x="1063" y="555"/>
                  </a:lnTo>
                  <a:lnTo>
                    <a:pt x="1072" y="548"/>
                  </a:lnTo>
                  <a:lnTo>
                    <a:pt x="1080" y="539"/>
                  </a:lnTo>
                  <a:lnTo>
                    <a:pt x="1087" y="531"/>
                  </a:lnTo>
                  <a:lnTo>
                    <a:pt x="1096" y="524"/>
                  </a:lnTo>
                  <a:lnTo>
                    <a:pt x="1104" y="507"/>
                  </a:lnTo>
                  <a:lnTo>
                    <a:pt x="1111" y="498"/>
                  </a:lnTo>
                  <a:lnTo>
                    <a:pt x="1119" y="492"/>
                  </a:lnTo>
                  <a:lnTo>
                    <a:pt x="1152" y="459"/>
                  </a:lnTo>
                  <a:lnTo>
                    <a:pt x="1160" y="442"/>
                  </a:lnTo>
                  <a:lnTo>
                    <a:pt x="1184" y="418"/>
                  </a:lnTo>
                  <a:lnTo>
                    <a:pt x="1193" y="403"/>
                  </a:lnTo>
                  <a:lnTo>
                    <a:pt x="1200" y="394"/>
                  </a:lnTo>
                  <a:lnTo>
                    <a:pt x="1208" y="386"/>
                  </a:lnTo>
                  <a:lnTo>
                    <a:pt x="1217" y="370"/>
                  </a:lnTo>
                  <a:lnTo>
                    <a:pt x="1224" y="362"/>
                  </a:lnTo>
                  <a:lnTo>
                    <a:pt x="1232" y="355"/>
                  </a:lnTo>
                  <a:lnTo>
                    <a:pt x="1241" y="338"/>
                  </a:lnTo>
                  <a:lnTo>
                    <a:pt x="1249" y="329"/>
                  </a:lnTo>
                  <a:lnTo>
                    <a:pt x="1256" y="314"/>
                  </a:lnTo>
                  <a:lnTo>
                    <a:pt x="1264" y="306"/>
                  </a:lnTo>
                  <a:lnTo>
                    <a:pt x="1264" y="290"/>
                  </a:lnTo>
                  <a:lnTo>
                    <a:pt x="1249" y="282"/>
                  </a:lnTo>
                  <a:lnTo>
                    <a:pt x="1241" y="273"/>
                  </a:lnTo>
                  <a:lnTo>
                    <a:pt x="1224" y="266"/>
                  </a:lnTo>
                  <a:lnTo>
                    <a:pt x="1208" y="258"/>
                  </a:lnTo>
                  <a:lnTo>
                    <a:pt x="1200" y="249"/>
                  </a:lnTo>
                  <a:lnTo>
                    <a:pt x="1184" y="241"/>
                  </a:lnTo>
                  <a:lnTo>
                    <a:pt x="1167" y="234"/>
                  </a:lnTo>
                  <a:lnTo>
                    <a:pt x="1152" y="225"/>
                  </a:lnTo>
                  <a:lnTo>
                    <a:pt x="1143" y="217"/>
                  </a:lnTo>
                  <a:lnTo>
                    <a:pt x="1128" y="210"/>
                  </a:lnTo>
                  <a:lnTo>
                    <a:pt x="1111" y="201"/>
                  </a:lnTo>
                  <a:lnTo>
                    <a:pt x="1096" y="193"/>
                  </a:lnTo>
                  <a:lnTo>
                    <a:pt x="1087" y="184"/>
                  </a:lnTo>
                  <a:lnTo>
                    <a:pt x="1072" y="178"/>
                  </a:lnTo>
                  <a:lnTo>
                    <a:pt x="1055" y="169"/>
                  </a:lnTo>
                  <a:lnTo>
                    <a:pt x="1039" y="161"/>
                  </a:lnTo>
                  <a:lnTo>
                    <a:pt x="1031" y="154"/>
                  </a:lnTo>
                  <a:lnTo>
                    <a:pt x="1015" y="145"/>
                  </a:lnTo>
                  <a:lnTo>
                    <a:pt x="998" y="137"/>
                  </a:lnTo>
                  <a:lnTo>
                    <a:pt x="991" y="128"/>
                  </a:lnTo>
                  <a:lnTo>
                    <a:pt x="974" y="121"/>
                  </a:lnTo>
                  <a:lnTo>
                    <a:pt x="959" y="113"/>
                  </a:lnTo>
                  <a:lnTo>
                    <a:pt x="942" y="104"/>
                  </a:lnTo>
                  <a:lnTo>
                    <a:pt x="935" y="97"/>
                  </a:lnTo>
                  <a:lnTo>
                    <a:pt x="918" y="89"/>
                  </a:lnTo>
                  <a:lnTo>
                    <a:pt x="903" y="80"/>
                  </a:lnTo>
                  <a:lnTo>
                    <a:pt x="886" y="72"/>
                  </a:lnTo>
                  <a:lnTo>
                    <a:pt x="879" y="65"/>
                  </a:lnTo>
                  <a:lnTo>
                    <a:pt x="862" y="56"/>
                  </a:lnTo>
                  <a:lnTo>
                    <a:pt x="846" y="48"/>
                  </a:lnTo>
                  <a:lnTo>
                    <a:pt x="829" y="41"/>
                  </a:lnTo>
                  <a:lnTo>
                    <a:pt x="822" y="33"/>
                  </a:lnTo>
                  <a:lnTo>
                    <a:pt x="805" y="24"/>
                  </a:lnTo>
                  <a:lnTo>
                    <a:pt x="790" y="15"/>
                  </a:lnTo>
                  <a:lnTo>
                    <a:pt x="781" y="9"/>
                  </a:lnTo>
                  <a:lnTo>
                    <a:pt x="766" y="0"/>
                  </a:lnTo>
                  <a:lnTo>
                    <a:pt x="741" y="0"/>
                  </a:lnTo>
                  <a:lnTo>
                    <a:pt x="734" y="9"/>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2" name="Freeform 16"/>
            <p:cNvSpPr>
              <a:spLocks/>
            </p:cNvSpPr>
            <p:nvPr/>
          </p:nvSpPr>
          <p:spPr bwMode="auto">
            <a:xfrm>
              <a:off x="5600700" y="1152525"/>
              <a:ext cx="1004888" cy="812800"/>
            </a:xfrm>
            <a:custGeom>
              <a:avLst/>
              <a:gdLst/>
              <a:ahLst/>
              <a:cxnLst>
                <a:cxn ang="0">
                  <a:pos x="73" y="612"/>
                </a:cxn>
                <a:cxn ang="0">
                  <a:pos x="194" y="636"/>
                </a:cxn>
                <a:cxn ang="0">
                  <a:pos x="290" y="669"/>
                </a:cxn>
                <a:cxn ang="0">
                  <a:pos x="346" y="693"/>
                </a:cxn>
                <a:cxn ang="0">
                  <a:pos x="396" y="717"/>
                </a:cxn>
                <a:cxn ang="0">
                  <a:pos x="435" y="740"/>
                </a:cxn>
                <a:cxn ang="0">
                  <a:pos x="476" y="766"/>
                </a:cxn>
                <a:cxn ang="0">
                  <a:pos x="508" y="790"/>
                </a:cxn>
                <a:cxn ang="0">
                  <a:pos x="548" y="822"/>
                </a:cxn>
                <a:cxn ang="0">
                  <a:pos x="589" y="855"/>
                </a:cxn>
                <a:cxn ang="0">
                  <a:pos x="613" y="879"/>
                </a:cxn>
                <a:cxn ang="0">
                  <a:pos x="645" y="911"/>
                </a:cxn>
                <a:cxn ang="0">
                  <a:pos x="669" y="935"/>
                </a:cxn>
                <a:cxn ang="0">
                  <a:pos x="693" y="967"/>
                </a:cxn>
                <a:cxn ang="0">
                  <a:pos x="717" y="991"/>
                </a:cxn>
                <a:cxn ang="0">
                  <a:pos x="741" y="1024"/>
                </a:cxn>
                <a:cxn ang="0">
                  <a:pos x="790" y="1007"/>
                </a:cxn>
                <a:cxn ang="0">
                  <a:pos x="829" y="983"/>
                </a:cxn>
                <a:cxn ang="0">
                  <a:pos x="879" y="959"/>
                </a:cxn>
                <a:cxn ang="0">
                  <a:pos x="918" y="935"/>
                </a:cxn>
                <a:cxn ang="0">
                  <a:pos x="959" y="911"/>
                </a:cxn>
                <a:cxn ang="0">
                  <a:pos x="998" y="885"/>
                </a:cxn>
                <a:cxn ang="0">
                  <a:pos x="1039" y="862"/>
                </a:cxn>
                <a:cxn ang="0">
                  <a:pos x="1087" y="838"/>
                </a:cxn>
                <a:cxn ang="0">
                  <a:pos x="1128" y="814"/>
                </a:cxn>
                <a:cxn ang="0">
                  <a:pos x="1167" y="790"/>
                </a:cxn>
                <a:cxn ang="0">
                  <a:pos x="1208" y="766"/>
                </a:cxn>
                <a:cxn ang="0">
                  <a:pos x="1249" y="740"/>
                </a:cxn>
                <a:cxn ang="0">
                  <a:pos x="1256" y="710"/>
                </a:cxn>
                <a:cxn ang="0">
                  <a:pos x="1232" y="669"/>
                </a:cxn>
                <a:cxn ang="0">
                  <a:pos x="1193" y="621"/>
                </a:cxn>
                <a:cxn ang="0">
                  <a:pos x="1167" y="589"/>
                </a:cxn>
                <a:cxn ang="0">
                  <a:pos x="1143" y="556"/>
                </a:cxn>
                <a:cxn ang="0">
                  <a:pos x="1111" y="524"/>
                </a:cxn>
                <a:cxn ang="0">
                  <a:pos x="1031" y="435"/>
                </a:cxn>
                <a:cxn ang="0">
                  <a:pos x="998" y="411"/>
                </a:cxn>
                <a:cxn ang="0">
                  <a:pos x="974" y="387"/>
                </a:cxn>
                <a:cxn ang="0">
                  <a:pos x="950" y="363"/>
                </a:cxn>
                <a:cxn ang="0">
                  <a:pos x="918" y="339"/>
                </a:cxn>
                <a:cxn ang="0">
                  <a:pos x="879" y="307"/>
                </a:cxn>
                <a:cxn ang="0">
                  <a:pos x="838" y="283"/>
                </a:cxn>
                <a:cxn ang="0">
                  <a:pos x="805" y="257"/>
                </a:cxn>
                <a:cxn ang="0">
                  <a:pos x="758" y="227"/>
                </a:cxn>
                <a:cxn ang="0">
                  <a:pos x="717" y="201"/>
                </a:cxn>
                <a:cxn ang="0">
                  <a:pos x="669" y="177"/>
                </a:cxn>
                <a:cxn ang="0">
                  <a:pos x="621" y="153"/>
                </a:cxn>
                <a:cxn ang="0">
                  <a:pos x="572" y="129"/>
                </a:cxn>
                <a:cxn ang="0">
                  <a:pos x="515" y="106"/>
                </a:cxn>
                <a:cxn ang="0">
                  <a:pos x="426" y="73"/>
                </a:cxn>
                <a:cxn ang="0">
                  <a:pos x="339" y="49"/>
                </a:cxn>
                <a:cxn ang="0">
                  <a:pos x="242" y="25"/>
                </a:cxn>
                <a:cxn ang="0">
                  <a:pos x="73" y="0"/>
                </a:cxn>
              </a:cxnLst>
              <a:rect l="0" t="0" r="r" b="b"/>
              <a:pathLst>
                <a:path w="1264" h="1024">
                  <a:moveTo>
                    <a:pt x="0" y="597"/>
                  </a:moveTo>
                  <a:lnTo>
                    <a:pt x="8" y="604"/>
                  </a:lnTo>
                  <a:lnTo>
                    <a:pt x="73" y="612"/>
                  </a:lnTo>
                  <a:lnTo>
                    <a:pt x="121" y="621"/>
                  </a:lnTo>
                  <a:lnTo>
                    <a:pt x="162" y="628"/>
                  </a:lnTo>
                  <a:lnTo>
                    <a:pt x="194" y="636"/>
                  </a:lnTo>
                  <a:lnTo>
                    <a:pt x="242" y="653"/>
                  </a:lnTo>
                  <a:lnTo>
                    <a:pt x="266" y="660"/>
                  </a:lnTo>
                  <a:lnTo>
                    <a:pt x="290" y="669"/>
                  </a:lnTo>
                  <a:lnTo>
                    <a:pt x="307" y="677"/>
                  </a:lnTo>
                  <a:lnTo>
                    <a:pt x="331" y="684"/>
                  </a:lnTo>
                  <a:lnTo>
                    <a:pt x="346" y="693"/>
                  </a:lnTo>
                  <a:lnTo>
                    <a:pt x="363" y="701"/>
                  </a:lnTo>
                  <a:lnTo>
                    <a:pt x="379" y="710"/>
                  </a:lnTo>
                  <a:lnTo>
                    <a:pt x="396" y="717"/>
                  </a:lnTo>
                  <a:lnTo>
                    <a:pt x="411" y="725"/>
                  </a:lnTo>
                  <a:lnTo>
                    <a:pt x="420" y="734"/>
                  </a:lnTo>
                  <a:lnTo>
                    <a:pt x="435" y="740"/>
                  </a:lnTo>
                  <a:lnTo>
                    <a:pt x="452" y="749"/>
                  </a:lnTo>
                  <a:lnTo>
                    <a:pt x="459" y="757"/>
                  </a:lnTo>
                  <a:lnTo>
                    <a:pt x="476" y="766"/>
                  </a:lnTo>
                  <a:lnTo>
                    <a:pt x="483" y="773"/>
                  </a:lnTo>
                  <a:lnTo>
                    <a:pt x="500" y="781"/>
                  </a:lnTo>
                  <a:lnTo>
                    <a:pt x="508" y="790"/>
                  </a:lnTo>
                  <a:lnTo>
                    <a:pt x="524" y="797"/>
                  </a:lnTo>
                  <a:lnTo>
                    <a:pt x="541" y="814"/>
                  </a:lnTo>
                  <a:lnTo>
                    <a:pt x="548" y="822"/>
                  </a:lnTo>
                  <a:lnTo>
                    <a:pt x="565" y="829"/>
                  </a:lnTo>
                  <a:lnTo>
                    <a:pt x="572" y="838"/>
                  </a:lnTo>
                  <a:lnTo>
                    <a:pt x="589" y="855"/>
                  </a:lnTo>
                  <a:lnTo>
                    <a:pt x="597" y="862"/>
                  </a:lnTo>
                  <a:lnTo>
                    <a:pt x="604" y="870"/>
                  </a:lnTo>
                  <a:lnTo>
                    <a:pt x="613" y="879"/>
                  </a:lnTo>
                  <a:lnTo>
                    <a:pt x="621" y="885"/>
                  </a:lnTo>
                  <a:lnTo>
                    <a:pt x="628" y="894"/>
                  </a:lnTo>
                  <a:lnTo>
                    <a:pt x="645" y="911"/>
                  </a:lnTo>
                  <a:lnTo>
                    <a:pt x="653" y="918"/>
                  </a:lnTo>
                  <a:lnTo>
                    <a:pt x="660" y="926"/>
                  </a:lnTo>
                  <a:lnTo>
                    <a:pt x="669" y="935"/>
                  </a:lnTo>
                  <a:lnTo>
                    <a:pt x="677" y="942"/>
                  </a:lnTo>
                  <a:lnTo>
                    <a:pt x="684" y="950"/>
                  </a:lnTo>
                  <a:lnTo>
                    <a:pt x="693" y="967"/>
                  </a:lnTo>
                  <a:lnTo>
                    <a:pt x="701" y="974"/>
                  </a:lnTo>
                  <a:lnTo>
                    <a:pt x="710" y="983"/>
                  </a:lnTo>
                  <a:lnTo>
                    <a:pt x="717" y="991"/>
                  </a:lnTo>
                  <a:lnTo>
                    <a:pt x="725" y="1007"/>
                  </a:lnTo>
                  <a:lnTo>
                    <a:pt x="734" y="1015"/>
                  </a:lnTo>
                  <a:lnTo>
                    <a:pt x="741" y="1024"/>
                  </a:lnTo>
                  <a:lnTo>
                    <a:pt x="766" y="1024"/>
                  </a:lnTo>
                  <a:lnTo>
                    <a:pt x="781" y="1015"/>
                  </a:lnTo>
                  <a:lnTo>
                    <a:pt x="790" y="1007"/>
                  </a:lnTo>
                  <a:lnTo>
                    <a:pt x="805" y="998"/>
                  </a:lnTo>
                  <a:lnTo>
                    <a:pt x="822" y="991"/>
                  </a:lnTo>
                  <a:lnTo>
                    <a:pt x="829" y="983"/>
                  </a:lnTo>
                  <a:lnTo>
                    <a:pt x="846" y="974"/>
                  </a:lnTo>
                  <a:lnTo>
                    <a:pt x="862" y="967"/>
                  </a:lnTo>
                  <a:lnTo>
                    <a:pt x="879" y="959"/>
                  </a:lnTo>
                  <a:lnTo>
                    <a:pt x="886" y="950"/>
                  </a:lnTo>
                  <a:lnTo>
                    <a:pt x="903" y="942"/>
                  </a:lnTo>
                  <a:lnTo>
                    <a:pt x="918" y="935"/>
                  </a:lnTo>
                  <a:lnTo>
                    <a:pt x="935" y="926"/>
                  </a:lnTo>
                  <a:lnTo>
                    <a:pt x="942" y="918"/>
                  </a:lnTo>
                  <a:lnTo>
                    <a:pt x="959" y="911"/>
                  </a:lnTo>
                  <a:lnTo>
                    <a:pt x="974" y="903"/>
                  </a:lnTo>
                  <a:lnTo>
                    <a:pt x="983" y="894"/>
                  </a:lnTo>
                  <a:lnTo>
                    <a:pt x="998" y="885"/>
                  </a:lnTo>
                  <a:lnTo>
                    <a:pt x="1015" y="879"/>
                  </a:lnTo>
                  <a:lnTo>
                    <a:pt x="1031" y="870"/>
                  </a:lnTo>
                  <a:lnTo>
                    <a:pt x="1039" y="862"/>
                  </a:lnTo>
                  <a:lnTo>
                    <a:pt x="1055" y="855"/>
                  </a:lnTo>
                  <a:lnTo>
                    <a:pt x="1072" y="846"/>
                  </a:lnTo>
                  <a:lnTo>
                    <a:pt x="1087" y="838"/>
                  </a:lnTo>
                  <a:lnTo>
                    <a:pt x="1096" y="829"/>
                  </a:lnTo>
                  <a:lnTo>
                    <a:pt x="1111" y="822"/>
                  </a:lnTo>
                  <a:lnTo>
                    <a:pt x="1128" y="814"/>
                  </a:lnTo>
                  <a:lnTo>
                    <a:pt x="1143" y="805"/>
                  </a:lnTo>
                  <a:lnTo>
                    <a:pt x="1152" y="797"/>
                  </a:lnTo>
                  <a:lnTo>
                    <a:pt x="1167" y="790"/>
                  </a:lnTo>
                  <a:lnTo>
                    <a:pt x="1184" y="781"/>
                  </a:lnTo>
                  <a:lnTo>
                    <a:pt x="1193" y="773"/>
                  </a:lnTo>
                  <a:lnTo>
                    <a:pt x="1208" y="766"/>
                  </a:lnTo>
                  <a:lnTo>
                    <a:pt x="1224" y="757"/>
                  </a:lnTo>
                  <a:lnTo>
                    <a:pt x="1241" y="749"/>
                  </a:lnTo>
                  <a:lnTo>
                    <a:pt x="1249" y="740"/>
                  </a:lnTo>
                  <a:lnTo>
                    <a:pt x="1264" y="734"/>
                  </a:lnTo>
                  <a:lnTo>
                    <a:pt x="1264" y="717"/>
                  </a:lnTo>
                  <a:lnTo>
                    <a:pt x="1256" y="710"/>
                  </a:lnTo>
                  <a:lnTo>
                    <a:pt x="1249" y="693"/>
                  </a:lnTo>
                  <a:lnTo>
                    <a:pt x="1241" y="684"/>
                  </a:lnTo>
                  <a:lnTo>
                    <a:pt x="1232" y="669"/>
                  </a:lnTo>
                  <a:lnTo>
                    <a:pt x="1217" y="653"/>
                  </a:lnTo>
                  <a:lnTo>
                    <a:pt x="1208" y="636"/>
                  </a:lnTo>
                  <a:lnTo>
                    <a:pt x="1193" y="621"/>
                  </a:lnTo>
                  <a:lnTo>
                    <a:pt x="1184" y="604"/>
                  </a:lnTo>
                  <a:lnTo>
                    <a:pt x="1176" y="597"/>
                  </a:lnTo>
                  <a:lnTo>
                    <a:pt x="1167" y="589"/>
                  </a:lnTo>
                  <a:lnTo>
                    <a:pt x="1160" y="580"/>
                  </a:lnTo>
                  <a:lnTo>
                    <a:pt x="1152" y="565"/>
                  </a:lnTo>
                  <a:lnTo>
                    <a:pt x="1143" y="556"/>
                  </a:lnTo>
                  <a:lnTo>
                    <a:pt x="1136" y="548"/>
                  </a:lnTo>
                  <a:lnTo>
                    <a:pt x="1128" y="541"/>
                  </a:lnTo>
                  <a:lnTo>
                    <a:pt x="1111" y="524"/>
                  </a:lnTo>
                  <a:lnTo>
                    <a:pt x="1104" y="515"/>
                  </a:lnTo>
                  <a:lnTo>
                    <a:pt x="1096" y="500"/>
                  </a:lnTo>
                  <a:lnTo>
                    <a:pt x="1031" y="435"/>
                  </a:lnTo>
                  <a:lnTo>
                    <a:pt x="1024" y="426"/>
                  </a:lnTo>
                  <a:lnTo>
                    <a:pt x="1015" y="420"/>
                  </a:lnTo>
                  <a:lnTo>
                    <a:pt x="998" y="411"/>
                  </a:lnTo>
                  <a:lnTo>
                    <a:pt x="991" y="402"/>
                  </a:lnTo>
                  <a:lnTo>
                    <a:pt x="983" y="396"/>
                  </a:lnTo>
                  <a:lnTo>
                    <a:pt x="974" y="387"/>
                  </a:lnTo>
                  <a:lnTo>
                    <a:pt x="968" y="379"/>
                  </a:lnTo>
                  <a:lnTo>
                    <a:pt x="959" y="370"/>
                  </a:lnTo>
                  <a:lnTo>
                    <a:pt x="950" y="363"/>
                  </a:lnTo>
                  <a:lnTo>
                    <a:pt x="935" y="355"/>
                  </a:lnTo>
                  <a:lnTo>
                    <a:pt x="927" y="346"/>
                  </a:lnTo>
                  <a:lnTo>
                    <a:pt x="918" y="339"/>
                  </a:lnTo>
                  <a:lnTo>
                    <a:pt x="909" y="331"/>
                  </a:lnTo>
                  <a:lnTo>
                    <a:pt x="894" y="322"/>
                  </a:lnTo>
                  <a:lnTo>
                    <a:pt x="879" y="307"/>
                  </a:lnTo>
                  <a:lnTo>
                    <a:pt x="862" y="298"/>
                  </a:lnTo>
                  <a:lnTo>
                    <a:pt x="853" y="290"/>
                  </a:lnTo>
                  <a:lnTo>
                    <a:pt x="838" y="283"/>
                  </a:lnTo>
                  <a:lnTo>
                    <a:pt x="829" y="274"/>
                  </a:lnTo>
                  <a:lnTo>
                    <a:pt x="822" y="266"/>
                  </a:lnTo>
                  <a:lnTo>
                    <a:pt x="805" y="257"/>
                  </a:lnTo>
                  <a:lnTo>
                    <a:pt x="797" y="251"/>
                  </a:lnTo>
                  <a:lnTo>
                    <a:pt x="766" y="234"/>
                  </a:lnTo>
                  <a:lnTo>
                    <a:pt x="758" y="227"/>
                  </a:lnTo>
                  <a:lnTo>
                    <a:pt x="741" y="218"/>
                  </a:lnTo>
                  <a:lnTo>
                    <a:pt x="725" y="210"/>
                  </a:lnTo>
                  <a:lnTo>
                    <a:pt x="717" y="201"/>
                  </a:lnTo>
                  <a:lnTo>
                    <a:pt x="701" y="194"/>
                  </a:lnTo>
                  <a:lnTo>
                    <a:pt x="684" y="186"/>
                  </a:lnTo>
                  <a:lnTo>
                    <a:pt x="669" y="177"/>
                  </a:lnTo>
                  <a:lnTo>
                    <a:pt x="653" y="170"/>
                  </a:lnTo>
                  <a:lnTo>
                    <a:pt x="636" y="162"/>
                  </a:lnTo>
                  <a:lnTo>
                    <a:pt x="621" y="153"/>
                  </a:lnTo>
                  <a:lnTo>
                    <a:pt x="604" y="145"/>
                  </a:lnTo>
                  <a:lnTo>
                    <a:pt x="589" y="138"/>
                  </a:lnTo>
                  <a:lnTo>
                    <a:pt x="572" y="129"/>
                  </a:lnTo>
                  <a:lnTo>
                    <a:pt x="548" y="121"/>
                  </a:lnTo>
                  <a:lnTo>
                    <a:pt x="532" y="114"/>
                  </a:lnTo>
                  <a:lnTo>
                    <a:pt x="515" y="106"/>
                  </a:lnTo>
                  <a:lnTo>
                    <a:pt x="467" y="88"/>
                  </a:lnTo>
                  <a:lnTo>
                    <a:pt x="452" y="82"/>
                  </a:lnTo>
                  <a:lnTo>
                    <a:pt x="426" y="73"/>
                  </a:lnTo>
                  <a:lnTo>
                    <a:pt x="396" y="65"/>
                  </a:lnTo>
                  <a:lnTo>
                    <a:pt x="370" y="58"/>
                  </a:lnTo>
                  <a:lnTo>
                    <a:pt x="339" y="49"/>
                  </a:lnTo>
                  <a:lnTo>
                    <a:pt x="314" y="41"/>
                  </a:lnTo>
                  <a:lnTo>
                    <a:pt x="275" y="32"/>
                  </a:lnTo>
                  <a:lnTo>
                    <a:pt x="242" y="25"/>
                  </a:lnTo>
                  <a:lnTo>
                    <a:pt x="194" y="17"/>
                  </a:lnTo>
                  <a:lnTo>
                    <a:pt x="145" y="8"/>
                  </a:lnTo>
                  <a:lnTo>
                    <a:pt x="73" y="0"/>
                  </a:lnTo>
                  <a:lnTo>
                    <a:pt x="0" y="0"/>
                  </a:lnTo>
                  <a:lnTo>
                    <a:pt x="0" y="597"/>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3" name="Freeform 17"/>
            <p:cNvSpPr>
              <a:spLocks/>
            </p:cNvSpPr>
            <p:nvPr/>
          </p:nvSpPr>
          <p:spPr bwMode="auto">
            <a:xfrm>
              <a:off x="4483100" y="1152525"/>
              <a:ext cx="1004888" cy="812800"/>
            </a:xfrm>
            <a:custGeom>
              <a:avLst/>
              <a:gdLst/>
              <a:ahLst/>
              <a:cxnLst>
                <a:cxn ang="0">
                  <a:pos x="1022" y="25"/>
                </a:cxn>
                <a:cxn ang="0">
                  <a:pos x="925" y="49"/>
                </a:cxn>
                <a:cxn ang="0">
                  <a:pos x="821" y="82"/>
                </a:cxn>
                <a:cxn ang="0">
                  <a:pos x="732" y="114"/>
                </a:cxn>
                <a:cxn ang="0">
                  <a:pos x="676" y="138"/>
                </a:cxn>
                <a:cxn ang="0">
                  <a:pos x="628" y="162"/>
                </a:cxn>
                <a:cxn ang="0">
                  <a:pos x="580" y="186"/>
                </a:cxn>
                <a:cxn ang="0">
                  <a:pos x="539" y="210"/>
                </a:cxn>
                <a:cxn ang="0">
                  <a:pos x="498" y="234"/>
                </a:cxn>
                <a:cxn ang="0">
                  <a:pos x="459" y="257"/>
                </a:cxn>
                <a:cxn ang="0">
                  <a:pos x="426" y="283"/>
                </a:cxn>
                <a:cxn ang="0">
                  <a:pos x="386" y="307"/>
                </a:cxn>
                <a:cxn ang="0">
                  <a:pos x="338" y="346"/>
                </a:cxn>
                <a:cxn ang="0">
                  <a:pos x="305" y="370"/>
                </a:cxn>
                <a:cxn ang="0">
                  <a:pos x="281" y="396"/>
                </a:cxn>
                <a:cxn ang="0">
                  <a:pos x="258" y="420"/>
                </a:cxn>
                <a:cxn ang="0">
                  <a:pos x="184" y="484"/>
                </a:cxn>
                <a:cxn ang="0">
                  <a:pos x="160" y="515"/>
                </a:cxn>
                <a:cxn ang="0">
                  <a:pos x="128" y="548"/>
                </a:cxn>
                <a:cxn ang="0">
                  <a:pos x="104" y="580"/>
                </a:cxn>
                <a:cxn ang="0">
                  <a:pos x="80" y="604"/>
                </a:cxn>
                <a:cxn ang="0">
                  <a:pos x="48" y="653"/>
                </a:cxn>
                <a:cxn ang="0">
                  <a:pos x="24" y="684"/>
                </a:cxn>
                <a:cxn ang="0">
                  <a:pos x="0" y="725"/>
                </a:cxn>
                <a:cxn ang="0">
                  <a:pos x="24" y="749"/>
                </a:cxn>
                <a:cxn ang="0">
                  <a:pos x="71" y="773"/>
                </a:cxn>
                <a:cxn ang="0">
                  <a:pos x="112" y="797"/>
                </a:cxn>
                <a:cxn ang="0">
                  <a:pos x="153" y="822"/>
                </a:cxn>
                <a:cxn ang="0">
                  <a:pos x="193" y="846"/>
                </a:cxn>
                <a:cxn ang="0">
                  <a:pos x="234" y="870"/>
                </a:cxn>
                <a:cxn ang="0">
                  <a:pos x="281" y="894"/>
                </a:cxn>
                <a:cxn ang="0">
                  <a:pos x="322" y="918"/>
                </a:cxn>
                <a:cxn ang="0">
                  <a:pos x="362" y="942"/>
                </a:cxn>
                <a:cxn ang="0">
                  <a:pos x="403" y="967"/>
                </a:cxn>
                <a:cxn ang="0">
                  <a:pos x="442" y="991"/>
                </a:cxn>
                <a:cxn ang="0">
                  <a:pos x="491" y="1015"/>
                </a:cxn>
                <a:cxn ang="0">
                  <a:pos x="531" y="1015"/>
                </a:cxn>
                <a:cxn ang="0">
                  <a:pos x="563" y="974"/>
                </a:cxn>
                <a:cxn ang="0">
                  <a:pos x="587" y="942"/>
                </a:cxn>
                <a:cxn ang="0">
                  <a:pos x="611" y="918"/>
                </a:cxn>
                <a:cxn ang="0">
                  <a:pos x="643" y="885"/>
                </a:cxn>
                <a:cxn ang="0">
                  <a:pos x="667" y="862"/>
                </a:cxn>
                <a:cxn ang="0">
                  <a:pos x="708" y="829"/>
                </a:cxn>
                <a:cxn ang="0">
                  <a:pos x="732" y="805"/>
                </a:cxn>
                <a:cxn ang="0">
                  <a:pos x="781" y="773"/>
                </a:cxn>
                <a:cxn ang="0">
                  <a:pos x="812" y="749"/>
                </a:cxn>
                <a:cxn ang="0">
                  <a:pos x="853" y="725"/>
                </a:cxn>
                <a:cxn ang="0">
                  <a:pos x="901" y="701"/>
                </a:cxn>
                <a:cxn ang="0">
                  <a:pos x="957" y="677"/>
                </a:cxn>
                <a:cxn ang="0">
                  <a:pos x="1022" y="653"/>
                </a:cxn>
                <a:cxn ang="0">
                  <a:pos x="1143" y="621"/>
                </a:cxn>
                <a:cxn ang="0">
                  <a:pos x="1264" y="597"/>
                </a:cxn>
                <a:cxn ang="0">
                  <a:pos x="1119" y="8"/>
                </a:cxn>
              </a:cxnLst>
              <a:rect l="0" t="0" r="r" b="b"/>
              <a:pathLst>
                <a:path w="1264" h="1024">
                  <a:moveTo>
                    <a:pt x="1119" y="8"/>
                  </a:moveTo>
                  <a:lnTo>
                    <a:pt x="1070" y="17"/>
                  </a:lnTo>
                  <a:lnTo>
                    <a:pt x="1022" y="25"/>
                  </a:lnTo>
                  <a:lnTo>
                    <a:pt x="990" y="32"/>
                  </a:lnTo>
                  <a:lnTo>
                    <a:pt x="950" y="41"/>
                  </a:lnTo>
                  <a:lnTo>
                    <a:pt x="925" y="49"/>
                  </a:lnTo>
                  <a:lnTo>
                    <a:pt x="894" y="58"/>
                  </a:lnTo>
                  <a:lnTo>
                    <a:pt x="869" y="65"/>
                  </a:lnTo>
                  <a:lnTo>
                    <a:pt x="821" y="82"/>
                  </a:lnTo>
                  <a:lnTo>
                    <a:pt x="797" y="88"/>
                  </a:lnTo>
                  <a:lnTo>
                    <a:pt x="749" y="106"/>
                  </a:lnTo>
                  <a:lnTo>
                    <a:pt x="732" y="114"/>
                  </a:lnTo>
                  <a:lnTo>
                    <a:pt x="717" y="121"/>
                  </a:lnTo>
                  <a:lnTo>
                    <a:pt x="693" y="129"/>
                  </a:lnTo>
                  <a:lnTo>
                    <a:pt x="676" y="138"/>
                  </a:lnTo>
                  <a:lnTo>
                    <a:pt x="660" y="145"/>
                  </a:lnTo>
                  <a:lnTo>
                    <a:pt x="643" y="153"/>
                  </a:lnTo>
                  <a:lnTo>
                    <a:pt x="628" y="162"/>
                  </a:lnTo>
                  <a:lnTo>
                    <a:pt x="611" y="170"/>
                  </a:lnTo>
                  <a:lnTo>
                    <a:pt x="595" y="177"/>
                  </a:lnTo>
                  <a:lnTo>
                    <a:pt x="580" y="186"/>
                  </a:lnTo>
                  <a:lnTo>
                    <a:pt x="563" y="194"/>
                  </a:lnTo>
                  <a:lnTo>
                    <a:pt x="548" y="201"/>
                  </a:lnTo>
                  <a:lnTo>
                    <a:pt x="539" y="210"/>
                  </a:lnTo>
                  <a:lnTo>
                    <a:pt x="524" y="218"/>
                  </a:lnTo>
                  <a:lnTo>
                    <a:pt x="507" y="227"/>
                  </a:lnTo>
                  <a:lnTo>
                    <a:pt x="498" y="234"/>
                  </a:lnTo>
                  <a:lnTo>
                    <a:pt x="483" y="242"/>
                  </a:lnTo>
                  <a:lnTo>
                    <a:pt x="474" y="251"/>
                  </a:lnTo>
                  <a:lnTo>
                    <a:pt x="459" y="257"/>
                  </a:lnTo>
                  <a:lnTo>
                    <a:pt x="450" y="266"/>
                  </a:lnTo>
                  <a:lnTo>
                    <a:pt x="435" y="274"/>
                  </a:lnTo>
                  <a:lnTo>
                    <a:pt x="426" y="283"/>
                  </a:lnTo>
                  <a:lnTo>
                    <a:pt x="411" y="290"/>
                  </a:lnTo>
                  <a:lnTo>
                    <a:pt x="403" y="298"/>
                  </a:lnTo>
                  <a:lnTo>
                    <a:pt x="386" y="307"/>
                  </a:lnTo>
                  <a:lnTo>
                    <a:pt x="362" y="331"/>
                  </a:lnTo>
                  <a:lnTo>
                    <a:pt x="346" y="339"/>
                  </a:lnTo>
                  <a:lnTo>
                    <a:pt x="338" y="346"/>
                  </a:lnTo>
                  <a:lnTo>
                    <a:pt x="329" y="355"/>
                  </a:lnTo>
                  <a:lnTo>
                    <a:pt x="322" y="363"/>
                  </a:lnTo>
                  <a:lnTo>
                    <a:pt x="305" y="370"/>
                  </a:lnTo>
                  <a:lnTo>
                    <a:pt x="297" y="379"/>
                  </a:lnTo>
                  <a:lnTo>
                    <a:pt x="290" y="387"/>
                  </a:lnTo>
                  <a:lnTo>
                    <a:pt x="281" y="396"/>
                  </a:lnTo>
                  <a:lnTo>
                    <a:pt x="273" y="402"/>
                  </a:lnTo>
                  <a:lnTo>
                    <a:pt x="266" y="411"/>
                  </a:lnTo>
                  <a:lnTo>
                    <a:pt x="258" y="420"/>
                  </a:lnTo>
                  <a:lnTo>
                    <a:pt x="249" y="426"/>
                  </a:lnTo>
                  <a:lnTo>
                    <a:pt x="234" y="435"/>
                  </a:lnTo>
                  <a:lnTo>
                    <a:pt x="184" y="484"/>
                  </a:lnTo>
                  <a:lnTo>
                    <a:pt x="177" y="500"/>
                  </a:lnTo>
                  <a:lnTo>
                    <a:pt x="169" y="508"/>
                  </a:lnTo>
                  <a:lnTo>
                    <a:pt x="160" y="515"/>
                  </a:lnTo>
                  <a:lnTo>
                    <a:pt x="153" y="524"/>
                  </a:lnTo>
                  <a:lnTo>
                    <a:pt x="136" y="541"/>
                  </a:lnTo>
                  <a:lnTo>
                    <a:pt x="128" y="548"/>
                  </a:lnTo>
                  <a:lnTo>
                    <a:pt x="121" y="556"/>
                  </a:lnTo>
                  <a:lnTo>
                    <a:pt x="112" y="571"/>
                  </a:lnTo>
                  <a:lnTo>
                    <a:pt x="104" y="580"/>
                  </a:lnTo>
                  <a:lnTo>
                    <a:pt x="97" y="589"/>
                  </a:lnTo>
                  <a:lnTo>
                    <a:pt x="89" y="597"/>
                  </a:lnTo>
                  <a:lnTo>
                    <a:pt x="80" y="604"/>
                  </a:lnTo>
                  <a:lnTo>
                    <a:pt x="71" y="621"/>
                  </a:lnTo>
                  <a:lnTo>
                    <a:pt x="56" y="636"/>
                  </a:lnTo>
                  <a:lnTo>
                    <a:pt x="48" y="653"/>
                  </a:lnTo>
                  <a:lnTo>
                    <a:pt x="41" y="660"/>
                  </a:lnTo>
                  <a:lnTo>
                    <a:pt x="32" y="677"/>
                  </a:lnTo>
                  <a:lnTo>
                    <a:pt x="24" y="684"/>
                  </a:lnTo>
                  <a:lnTo>
                    <a:pt x="15" y="701"/>
                  </a:lnTo>
                  <a:lnTo>
                    <a:pt x="8" y="710"/>
                  </a:lnTo>
                  <a:lnTo>
                    <a:pt x="0" y="725"/>
                  </a:lnTo>
                  <a:lnTo>
                    <a:pt x="0" y="734"/>
                  </a:lnTo>
                  <a:lnTo>
                    <a:pt x="15" y="740"/>
                  </a:lnTo>
                  <a:lnTo>
                    <a:pt x="24" y="749"/>
                  </a:lnTo>
                  <a:lnTo>
                    <a:pt x="41" y="757"/>
                  </a:lnTo>
                  <a:lnTo>
                    <a:pt x="56" y="766"/>
                  </a:lnTo>
                  <a:lnTo>
                    <a:pt x="71" y="773"/>
                  </a:lnTo>
                  <a:lnTo>
                    <a:pt x="80" y="781"/>
                  </a:lnTo>
                  <a:lnTo>
                    <a:pt x="97" y="790"/>
                  </a:lnTo>
                  <a:lnTo>
                    <a:pt x="112" y="797"/>
                  </a:lnTo>
                  <a:lnTo>
                    <a:pt x="128" y="805"/>
                  </a:lnTo>
                  <a:lnTo>
                    <a:pt x="136" y="814"/>
                  </a:lnTo>
                  <a:lnTo>
                    <a:pt x="153" y="822"/>
                  </a:lnTo>
                  <a:lnTo>
                    <a:pt x="169" y="829"/>
                  </a:lnTo>
                  <a:lnTo>
                    <a:pt x="184" y="838"/>
                  </a:lnTo>
                  <a:lnTo>
                    <a:pt x="193" y="846"/>
                  </a:lnTo>
                  <a:lnTo>
                    <a:pt x="210" y="855"/>
                  </a:lnTo>
                  <a:lnTo>
                    <a:pt x="225" y="862"/>
                  </a:lnTo>
                  <a:lnTo>
                    <a:pt x="234" y="870"/>
                  </a:lnTo>
                  <a:lnTo>
                    <a:pt x="249" y="879"/>
                  </a:lnTo>
                  <a:lnTo>
                    <a:pt x="266" y="885"/>
                  </a:lnTo>
                  <a:lnTo>
                    <a:pt x="281" y="894"/>
                  </a:lnTo>
                  <a:lnTo>
                    <a:pt x="290" y="903"/>
                  </a:lnTo>
                  <a:lnTo>
                    <a:pt x="305" y="911"/>
                  </a:lnTo>
                  <a:lnTo>
                    <a:pt x="322" y="918"/>
                  </a:lnTo>
                  <a:lnTo>
                    <a:pt x="338" y="926"/>
                  </a:lnTo>
                  <a:lnTo>
                    <a:pt x="346" y="935"/>
                  </a:lnTo>
                  <a:lnTo>
                    <a:pt x="362" y="942"/>
                  </a:lnTo>
                  <a:lnTo>
                    <a:pt x="379" y="950"/>
                  </a:lnTo>
                  <a:lnTo>
                    <a:pt x="386" y="959"/>
                  </a:lnTo>
                  <a:lnTo>
                    <a:pt x="403" y="967"/>
                  </a:lnTo>
                  <a:lnTo>
                    <a:pt x="418" y="974"/>
                  </a:lnTo>
                  <a:lnTo>
                    <a:pt x="435" y="983"/>
                  </a:lnTo>
                  <a:lnTo>
                    <a:pt x="442" y="991"/>
                  </a:lnTo>
                  <a:lnTo>
                    <a:pt x="459" y="998"/>
                  </a:lnTo>
                  <a:lnTo>
                    <a:pt x="474" y="1007"/>
                  </a:lnTo>
                  <a:lnTo>
                    <a:pt x="491" y="1015"/>
                  </a:lnTo>
                  <a:lnTo>
                    <a:pt x="498" y="1024"/>
                  </a:lnTo>
                  <a:lnTo>
                    <a:pt x="524" y="1024"/>
                  </a:lnTo>
                  <a:lnTo>
                    <a:pt x="531" y="1015"/>
                  </a:lnTo>
                  <a:lnTo>
                    <a:pt x="548" y="998"/>
                  </a:lnTo>
                  <a:lnTo>
                    <a:pt x="554" y="983"/>
                  </a:lnTo>
                  <a:lnTo>
                    <a:pt x="563" y="974"/>
                  </a:lnTo>
                  <a:lnTo>
                    <a:pt x="572" y="967"/>
                  </a:lnTo>
                  <a:lnTo>
                    <a:pt x="580" y="959"/>
                  </a:lnTo>
                  <a:lnTo>
                    <a:pt x="587" y="942"/>
                  </a:lnTo>
                  <a:lnTo>
                    <a:pt x="595" y="935"/>
                  </a:lnTo>
                  <a:lnTo>
                    <a:pt x="604" y="926"/>
                  </a:lnTo>
                  <a:lnTo>
                    <a:pt x="611" y="918"/>
                  </a:lnTo>
                  <a:lnTo>
                    <a:pt x="619" y="911"/>
                  </a:lnTo>
                  <a:lnTo>
                    <a:pt x="636" y="894"/>
                  </a:lnTo>
                  <a:lnTo>
                    <a:pt x="643" y="885"/>
                  </a:lnTo>
                  <a:lnTo>
                    <a:pt x="652" y="879"/>
                  </a:lnTo>
                  <a:lnTo>
                    <a:pt x="660" y="870"/>
                  </a:lnTo>
                  <a:lnTo>
                    <a:pt x="667" y="862"/>
                  </a:lnTo>
                  <a:lnTo>
                    <a:pt x="676" y="855"/>
                  </a:lnTo>
                  <a:lnTo>
                    <a:pt x="693" y="838"/>
                  </a:lnTo>
                  <a:lnTo>
                    <a:pt x="708" y="829"/>
                  </a:lnTo>
                  <a:lnTo>
                    <a:pt x="717" y="822"/>
                  </a:lnTo>
                  <a:lnTo>
                    <a:pt x="725" y="814"/>
                  </a:lnTo>
                  <a:lnTo>
                    <a:pt x="732" y="805"/>
                  </a:lnTo>
                  <a:lnTo>
                    <a:pt x="749" y="797"/>
                  </a:lnTo>
                  <a:lnTo>
                    <a:pt x="764" y="781"/>
                  </a:lnTo>
                  <a:lnTo>
                    <a:pt x="781" y="773"/>
                  </a:lnTo>
                  <a:lnTo>
                    <a:pt x="788" y="766"/>
                  </a:lnTo>
                  <a:lnTo>
                    <a:pt x="805" y="757"/>
                  </a:lnTo>
                  <a:lnTo>
                    <a:pt x="812" y="749"/>
                  </a:lnTo>
                  <a:lnTo>
                    <a:pt x="829" y="740"/>
                  </a:lnTo>
                  <a:lnTo>
                    <a:pt x="845" y="734"/>
                  </a:lnTo>
                  <a:lnTo>
                    <a:pt x="853" y="725"/>
                  </a:lnTo>
                  <a:lnTo>
                    <a:pt x="869" y="717"/>
                  </a:lnTo>
                  <a:lnTo>
                    <a:pt x="886" y="710"/>
                  </a:lnTo>
                  <a:lnTo>
                    <a:pt x="901" y="701"/>
                  </a:lnTo>
                  <a:lnTo>
                    <a:pt x="918" y="693"/>
                  </a:lnTo>
                  <a:lnTo>
                    <a:pt x="942" y="684"/>
                  </a:lnTo>
                  <a:lnTo>
                    <a:pt x="957" y="677"/>
                  </a:lnTo>
                  <a:lnTo>
                    <a:pt x="974" y="669"/>
                  </a:lnTo>
                  <a:lnTo>
                    <a:pt x="998" y="660"/>
                  </a:lnTo>
                  <a:lnTo>
                    <a:pt x="1022" y="653"/>
                  </a:lnTo>
                  <a:lnTo>
                    <a:pt x="1046" y="645"/>
                  </a:lnTo>
                  <a:lnTo>
                    <a:pt x="1111" y="628"/>
                  </a:lnTo>
                  <a:lnTo>
                    <a:pt x="1143" y="621"/>
                  </a:lnTo>
                  <a:lnTo>
                    <a:pt x="1191" y="612"/>
                  </a:lnTo>
                  <a:lnTo>
                    <a:pt x="1256" y="604"/>
                  </a:lnTo>
                  <a:lnTo>
                    <a:pt x="1264" y="597"/>
                  </a:lnTo>
                  <a:lnTo>
                    <a:pt x="1264" y="0"/>
                  </a:lnTo>
                  <a:lnTo>
                    <a:pt x="1191" y="0"/>
                  </a:lnTo>
                  <a:lnTo>
                    <a:pt x="1119" y="8"/>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4" name="Freeform 18"/>
            <p:cNvSpPr>
              <a:spLocks/>
            </p:cNvSpPr>
            <p:nvPr/>
          </p:nvSpPr>
          <p:spPr bwMode="auto">
            <a:xfrm>
              <a:off x="4483100" y="2859087"/>
              <a:ext cx="1004888" cy="811213"/>
            </a:xfrm>
            <a:custGeom>
              <a:avLst/>
              <a:gdLst/>
              <a:ahLst/>
              <a:cxnLst>
                <a:cxn ang="0">
                  <a:pos x="459" y="24"/>
                </a:cxn>
                <a:cxn ang="0">
                  <a:pos x="418" y="48"/>
                </a:cxn>
                <a:cxn ang="0">
                  <a:pos x="379" y="72"/>
                </a:cxn>
                <a:cxn ang="0">
                  <a:pos x="338" y="97"/>
                </a:cxn>
                <a:cxn ang="0">
                  <a:pos x="290" y="121"/>
                </a:cxn>
                <a:cxn ang="0">
                  <a:pos x="249" y="145"/>
                </a:cxn>
                <a:cxn ang="0">
                  <a:pos x="210" y="169"/>
                </a:cxn>
                <a:cxn ang="0">
                  <a:pos x="169" y="193"/>
                </a:cxn>
                <a:cxn ang="0">
                  <a:pos x="128" y="217"/>
                </a:cxn>
                <a:cxn ang="0">
                  <a:pos x="71" y="249"/>
                </a:cxn>
                <a:cxn ang="0">
                  <a:pos x="15" y="282"/>
                </a:cxn>
                <a:cxn ang="0">
                  <a:pos x="8" y="314"/>
                </a:cxn>
                <a:cxn ang="0">
                  <a:pos x="32" y="347"/>
                </a:cxn>
                <a:cxn ang="0">
                  <a:pos x="56" y="386"/>
                </a:cxn>
                <a:cxn ang="0">
                  <a:pos x="80" y="411"/>
                </a:cxn>
                <a:cxn ang="0">
                  <a:pos x="121" y="468"/>
                </a:cxn>
                <a:cxn ang="0">
                  <a:pos x="160" y="507"/>
                </a:cxn>
                <a:cxn ang="0">
                  <a:pos x="193" y="548"/>
                </a:cxn>
                <a:cxn ang="0">
                  <a:pos x="217" y="572"/>
                </a:cxn>
                <a:cxn ang="0">
                  <a:pos x="249" y="596"/>
                </a:cxn>
                <a:cxn ang="0">
                  <a:pos x="273" y="620"/>
                </a:cxn>
                <a:cxn ang="0">
                  <a:pos x="346" y="684"/>
                </a:cxn>
                <a:cxn ang="0">
                  <a:pos x="379" y="708"/>
                </a:cxn>
                <a:cxn ang="0">
                  <a:pos x="411" y="732"/>
                </a:cxn>
                <a:cxn ang="0">
                  <a:pos x="450" y="756"/>
                </a:cxn>
                <a:cxn ang="0">
                  <a:pos x="483" y="782"/>
                </a:cxn>
                <a:cxn ang="0">
                  <a:pos x="524" y="806"/>
                </a:cxn>
                <a:cxn ang="0">
                  <a:pos x="563" y="830"/>
                </a:cxn>
                <a:cxn ang="0">
                  <a:pos x="611" y="853"/>
                </a:cxn>
                <a:cxn ang="0">
                  <a:pos x="660" y="877"/>
                </a:cxn>
                <a:cxn ang="0">
                  <a:pos x="717" y="901"/>
                </a:cxn>
                <a:cxn ang="0">
                  <a:pos x="773" y="925"/>
                </a:cxn>
                <a:cxn ang="0">
                  <a:pos x="894" y="966"/>
                </a:cxn>
                <a:cxn ang="0">
                  <a:pos x="990" y="990"/>
                </a:cxn>
                <a:cxn ang="0">
                  <a:pos x="1126" y="1014"/>
                </a:cxn>
                <a:cxn ang="0">
                  <a:pos x="1264" y="427"/>
                </a:cxn>
                <a:cxn ang="0">
                  <a:pos x="1143" y="403"/>
                </a:cxn>
                <a:cxn ang="0">
                  <a:pos x="998" y="362"/>
                </a:cxn>
                <a:cxn ang="0">
                  <a:pos x="942" y="338"/>
                </a:cxn>
                <a:cxn ang="0">
                  <a:pos x="886" y="314"/>
                </a:cxn>
                <a:cxn ang="0">
                  <a:pos x="845" y="290"/>
                </a:cxn>
                <a:cxn ang="0">
                  <a:pos x="805" y="266"/>
                </a:cxn>
                <a:cxn ang="0">
                  <a:pos x="764" y="241"/>
                </a:cxn>
                <a:cxn ang="0">
                  <a:pos x="732" y="217"/>
                </a:cxn>
                <a:cxn ang="0">
                  <a:pos x="684" y="178"/>
                </a:cxn>
                <a:cxn ang="0">
                  <a:pos x="628" y="121"/>
                </a:cxn>
                <a:cxn ang="0">
                  <a:pos x="563" y="48"/>
                </a:cxn>
                <a:cxn ang="0">
                  <a:pos x="539" y="15"/>
                </a:cxn>
                <a:cxn ang="0">
                  <a:pos x="498" y="0"/>
                </a:cxn>
              </a:cxnLst>
              <a:rect l="0" t="0" r="r" b="b"/>
              <a:pathLst>
                <a:path w="1264" h="1022">
                  <a:moveTo>
                    <a:pt x="491" y="9"/>
                  </a:moveTo>
                  <a:lnTo>
                    <a:pt x="474" y="15"/>
                  </a:lnTo>
                  <a:lnTo>
                    <a:pt x="459" y="24"/>
                  </a:lnTo>
                  <a:lnTo>
                    <a:pt x="442" y="33"/>
                  </a:lnTo>
                  <a:lnTo>
                    <a:pt x="435" y="41"/>
                  </a:lnTo>
                  <a:lnTo>
                    <a:pt x="418" y="48"/>
                  </a:lnTo>
                  <a:lnTo>
                    <a:pt x="403" y="56"/>
                  </a:lnTo>
                  <a:lnTo>
                    <a:pt x="386" y="65"/>
                  </a:lnTo>
                  <a:lnTo>
                    <a:pt x="379" y="72"/>
                  </a:lnTo>
                  <a:lnTo>
                    <a:pt x="362" y="80"/>
                  </a:lnTo>
                  <a:lnTo>
                    <a:pt x="346" y="89"/>
                  </a:lnTo>
                  <a:lnTo>
                    <a:pt x="338" y="97"/>
                  </a:lnTo>
                  <a:lnTo>
                    <a:pt x="322" y="104"/>
                  </a:lnTo>
                  <a:lnTo>
                    <a:pt x="305" y="113"/>
                  </a:lnTo>
                  <a:lnTo>
                    <a:pt x="290" y="121"/>
                  </a:lnTo>
                  <a:lnTo>
                    <a:pt x="281" y="128"/>
                  </a:lnTo>
                  <a:lnTo>
                    <a:pt x="266" y="137"/>
                  </a:lnTo>
                  <a:lnTo>
                    <a:pt x="249" y="145"/>
                  </a:lnTo>
                  <a:lnTo>
                    <a:pt x="234" y="154"/>
                  </a:lnTo>
                  <a:lnTo>
                    <a:pt x="225" y="161"/>
                  </a:lnTo>
                  <a:lnTo>
                    <a:pt x="210" y="169"/>
                  </a:lnTo>
                  <a:lnTo>
                    <a:pt x="193" y="178"/>
                  </a:lnTo>
                  <a:lnTo>
                    <a:pt x="177" y="184"/>
                  </a:lnTo>
                  <a:lnTo>
                    <a:pt x="169" y="193"/>
                  </a:lnTo>
                  <a:lnTo>
                    <a:pt x="153" y="201"/>
                  </a:lnTo>
                  <a:lnTo>
                    <a:pt x="136" y="210"/>
                  </a:lnTo>
                  <a:lnTo>
                    <a:pt x="128" y="217"/>
                  </a:lnTo>
                  <a:lnTo>
                    <a:pt x="97" y="234"/>
                  </a:lnTo>
                  <a:lnTo>
                    <a:pt x="80" y="241"/>
                  </a:lnTo>
                  <a:lnTo>
                    <a:pt x="71" y="249"/>
                  </a:lnTo>
                  <a:lnTo>
                    <a:pt x="41" y="266"/>
                  </a:lnTo>
                  <a:lnTo>
                    <a:pt x="24" y="273"/>
                  </a:lnTo>
                  <a:lnTo>
                    <a:pt x="15" y="282"/>
                  </a:lnTo>
                  <a:lnTo>
                    <a:pt x="0" y="290"/>
                  </a:lnTo>
                  <a:lnTo>
                    <a:pt x="0" y="297"/>
                  </a:lnTo>
                  <a:lnTo>
                    <a:pt x="8" y="314"/>
                  </a:lnTo>
                  <a:lnTo>
                    <a:pt x="15" y="323"/>
                  </a:lnTo>
                  <a:lnTo>
                    <a:pt x="24" y="338"/>
                  </a:lnTo>
                  <a:lnTo>
                    <a:pt x="32" y="347"/>
                  </a:lnTo>
                  <a:lnTo>
                    <a:pt x="41" y="362"/>
                  </a:lnTo>
                  <a:lnTo>
                    <a:pt x="48" y="370"/>
                  </a:lnTo>
                  <a:lnTo>
                    <a:pt x="56" y="386"/>
                  </a:lnTo>
                  <a:lnTo>
                    <a:pt x="65" y="394"/>
                  </a:lnTo>
                  <a:lnTo>
                    <a:pt x="71" y="403"/>
                  </a:lnTo>
                  <a:lnTo>
                    <a:pt x="80" y="411"/>
                  </a:lnTo>
                  <a:lnTo>
                    <a:pt x="89" y="427"/>
                  </a:lnTo>
                  <a:lnTo>
                    <a:pt x="112" y="451"/>
                  </a:lnTo>
                  <a:lnTo>
                    <a:pt x="121" y="468"/>
                  </a:lnTo>
                  <a:lnTo>
                    <a:pt x="145" y="492"/>
                  </a:lnTo>
                  <a:lnTo>
                    <a:pt x="153" y="498"/>
                  </a:lnTo>
                  <a:lnTo>
                    <a:pt x="160" y="507"/>
                  </a:lnTo>
                  <a:lnTo>
                    <a:pt x="177" y="524"/>
                  </a:lnTo>
                  <a:lnTo>
                    <a:pt x="184" y="539"/>
                  </a:lnTo>
                  <a:lnTo>
                    <a:pt x="193" y="548"/>
                  </a:lnTo>
                  <a:lnTo>
                    <a:pt x="201" y="555"/>
                  </a:lnTo>
                  <a:lnTo>
                    <a:pt x="210" y="563"/>
                  </a:lnTo>
                  <a:lnTo>
                    <a:pt x="217" y="572"/>
                  </a:lnTo>
                  <a:lnTo>
                    <a:pt x="225" y="580"/>
                  </a:lnTo>
                  <a:lnTo>
                    <a:pt x="234" y="587"/>
                  </a:lnTo>
                  <a:lnTo>
                    <a:pt x="249" y="596"/>
                  </a:lnTo>
                  <a:lnTo>
                    <a:pt x="258" y="604"/>
                  </a:lnTo>
                  <a:lnTo>
                    <a:pt x="266" y="611"/>
                  </a:lnTo>
                  <a:lnTo>
                    <a:pt x="273" y="620"/>
                  </a:lnTo>
                  <a:lnTo>
                    <a:pt x="305" y="652"/>
                  </a:lnTo>
                  <a:lnTo>
                    <a:pt x="322" y="661"/>
                  </a:lnTo>
                  <a:lnTo>
                    <a:pt x="346" y="684"/>
                  </a:lnTo>
                  <a:lnTo>
                    <a:pt x="362" y="693"/>
                  </a:lnTo>
                  <a:lnTo>
                    <a:pt x="370" y="700"/>
                  </a:lnTo>
                  <a:lnTo>
                    <a:pt x="379" y="708"/>
                  </a:lnTo>
                  <a:lnTo>
                    <a:pt x="386" y="717"/>
                  </a:lnTo>
                  <a:lnTo>
                    <a:pt x="403" y="725"/>
                  </a:lnTo>
                  <a:lnTo>
                    <a:pt x="411" y="732"/>
                  </a:lnTo>
                  <a:lnTo>
                    <a:pt x="426" y="741"/>
                  </a:lnTo>
                  <a:lnTo>
                    <a:pt x="435" y="749"/>
                  </a:lnTo>
                  <a:lnTo>
                    <a:pt x="450" y="756"/>
                  </a:lnTo>
                  <a:lnTo>
                    <a:pt x="459" y="765"/>
                  </a:lnTo>
                  <a:lnTo>
                    <a:pt x="474" y="773"/>
                  </a:lnTo>
                  <a:lnTo>
                    <a:pt x="483" y="782"/>
                  </a:lnTo>
                  <a:lnTo>
                    <a:pt x="498" y="789"/>
                  </a:lnTo>
                  <a:lnTo>
                    <a:pt x="507" y="797"/>
                  </a:lnTo>
                  <a:lnTo>
                    <a:pt x="524" y="806"/>
                  </a:lnTo>
                  <a:lnTo>
                    <a:pt x="539" y="812"/>
                  </a:lnTo>
                  <a:lnTo>
                    <a:pt x="548" y="821"/>
                  </a:lnTo>
                  <a:lnTo>
                    <a:pt x="563" y="830"/>
                  </a:lnTo>
                  <a:lnTo>
                    <a:pt x="580" y="838"/>
                  </a:lnTo>
                  <a:lnTo>
                    <a:pt x="595" y="845"/>
                  </a:lnTo>
                  <a:lnTo>
                    <a:pt x="611" y="853"/>
                  </a:lnTo>
                  <a:lnTo>
                    <a:pt x="628" y="862"/>
                  </a:lnTo>
                  <a:lnTo>
                    <a:pt x="643" y="869"/>
                  </a:lnTo>
                  <a:lnTo>
                    <a:pt x="660" y="877"/>
                  </a:lnTo>
                  <a:lnTo>
                    <a:pt x="676" y="886"/>
                  </a:lnTo>
                  <a:lnTo>
                    <a:pt x="693" y="894"/>
                  </a:lnTo>
                  <a:lnTo>
                    <a:pt x="717" y="901"/>
                  </a:lnTo>
                  <a:lnTo>
                    <a:pt x="732" y="910"/>
                  </a:lnTo>
                  <a:lnTo>
                    <a:pt x="756" y="918"/>
                  </a:lnTo>
                  <a:lnTo>
                    <a:pt x="773" y="925"/>
                  </a:lnTo>
                  <a:lnTo>
                    <a:pt x="845" y="951"/>
                  </a:lnTo>
                  <a:lnTo>
                    <a:pt x="869" y="958"/>
                  </a:lnTo>
                  <a:lnTo>
                    <a:pt x="894" y="966"/>
                  </a:lnTo>
                  <a:lnTo>
                    <a:pt x="925" y="975"/>
                  </a:lnTo>
                  <a:lnTo>
                    <a:pt x="957" y="981"/>
                  </a:lnTo>
                  <a:lnTo>
                    <a:pt x="990" y="990"/>
                  </a:lnTo>
                  <a:lnTo>
                    <a:pt x="1031" y="999"/>
                  </a:lnTo>
                  <a:lnTo>
                    <a:pt x="1070" y="1007"/>
                  </a:lnTo>
                  <a:lnTo>
                    <a:pt x="1126" y="1014"/>
                  </a:lnTo>
                  <a:lnTo>
                    <a:pt x="1200" y="1022"/>
                  </a:lnTo>
                  <a:lnTo>
                    <a:pt x="1264" y="1022"/>
                  </a:lnTo>
                  <a:lnTo>
                    <a:pt x="1264" y="427"/>
                  </a:lnTo>
                  <a:lnTo>
                    <a:pt x="1256" y="418"/>
                  </a:lnTo>
                  <a:lnTo>
                    <a:pt x="1191" y="411"/>
                  </a:lnTo>
                  <a:lnTo>
                    <a:pt x="1143" y="403"/>
                  </a:lnTo>
                  <a:lnTo>
                    <a:pt x="1078" y="386"/>
                  </a:lnTo>
                  <a:lnTo>
                    <a:pt x="1046" y="379"/>
                  </a:lnTo>
                  <a:lnTo>
                    <a:pt x="998" y="362"/>
                  </a:lnTo>
                  <a:lnTo>
                    <a:pt x="974" y="355"/>
                  </a:lnTo>
                  <a:lnTo>
                    <a:pt x="957" y="347"/>
                  </a:lnTo>
                  <a:lnTo>
                    <a:pt x="942" y="338"/>
                  </a:lnTo>
                  <a:lnTo>
                    <a:pt x="918" y="329"/>
                  </a:lnTo>
                  <a:lnTo>
                    <a:pt x="901" y="323"/>
                  </a:lnTo>
                  <a:lnTo>
                    <a:pt x="886" y="314"/>
                  </a:lnTo>
                  <a:lnTo>
                    <a:pt x="869" y="306"/>
                  </a:lnTo>
                  <a:lnTo>
                    <a:pt x="862" y="297"/>
                  </a:lnTo>
                  <a:lnTo>
                    <a:pt x="845" y="290"/>
                  </a:lnTo>
                  <a:lnTo>
                    <a:pt x="829" y="282"/>
                  </a:lnTo>
                  <a:lnTo>
                    <a:pt x="812" y="273"/>
                  </a:lnTo>
                  <a:lnTo>
                    <a:pt x="805" y="266"/>
                  </a:lnTo>
                  <a:lnTo>
                    <a:pt x="788" y="258"/>
                  </a:lnTo>
                  <a:lnTo>
                    <a:pt x="781" y="249"/>
                  </a:lnTo>
                  <a:lnTo>
                    <a:pt x="764" y="241"/>
                  </a:lnTo>
                  <a:lnTo>
                    <a:pt x="756" y="234"/>
                  </a:lnTo>
                  <a:lnTo>
                    <a:pt x="749" y="225"/>
                  </a:lnTo>
                  <a:lnTo>
                    <a:pt x="732" y="217"/>
                  </a:lnTo>
                  <a:lnTo>
                    <a:pt x="708" y="193"/>
                  </a:lnTo>
                  <a:lnTo>
                    <a:pt x="693" y="184"/>
                  </a:lnTo>
                  <a:lnTo>
                    <a:pt x="684" y="178"/>
                  </a:lnTo>
                  <a:lnTo>
                    <a:pt x="643" y="137"/>
                  </a:lnTo>
                  <a:lnTo>
                    <a:pt x="636" y="128"/>
                  </a:lnTo>
                  <a:lnTo>
                    <a:pt x="628" y="121"/>
                  </a:lnTo>
                  <a:lnTo>
                    <a:pt x="587" y="80"/>
                  </a:lnTo>
                  <a:lnTo>
                    <a:pt x="580" y="65"/>
                  </a:lnTo>
                  <a:lnTo>
                    <a:pt x="563" y="48"/>
                  </a:lnTo>
                  <a:lnTo>
                    <a:pt x="554" y="41"/>
                  </a:lnTo>
                  <a:lnTo>
                    <a:pt x="548" y="24"/>
                  </a:lnTo>
                  <a:lnTo>
                    <a:pt x="539" y="15"/>
                  </a:lnTo>
                  <a:lnTo>
                    <a:pt x="531" y="9"/>
                  </a:lnTo>
                  <a:lnTo>
                    <a:pt x="524" y="0"/>
                  </a:lnTo>
                  <a:lnTo>
                    <a:pt x="498" y="0"/>
                  </a:lnTo>
                  <a:lnTo>
                    <a:pt x="491" y="9"/>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5" name="Freeform 19"/>
            <p:cNvSpPr>
              <a:spLocks/>
            </p:cNvSpPr>
            <p:nvPr/>
          </p:nvSpPr>
          <p:spPr bwMode="auto">
            <a:xfrm>
              <a:off x="3735387" y="1779587"/>
              <a:ext cx="492125" cy="792163"/>
            </a:xfrm>
            <a:custGeom>
              <a:avLst/>
              <a:gdLst/>
              <a:ahLst/>
              <a:cxnLst>
                <a:cxn ang="0">
                  <a:pos x="459" y="15"/>
                </a:cxn>
                <a:cxn ang="0">
                  <a:pos x="435" y="32"/>
                </a:cxn>
                <a:cxn ang="0">
                  <a:pos x="402" y="48"/>
                </a:cxn>
                <a:cxn ang="0">
                  <a:pos x="379" y="65"/>
                </a:cxn>
                <a:cxn ang="0">
                  <a:pos x="346" y="80"/>
                </a:cxn>
                <a:cxn ang="0">
                  <a:pos x="322" y="95"/>
                </a:cxn>
                <a:cxn ang="0">
                  <a:pos x="298" y="113"/>
                </a:cxn>
                <a:cxn ang="0">
                  <a:pos x="266" y="128"/>
                </a:cxn>
                <a:cxn ang="0">
                  <a:pos x="242" y="145"/>
                </a:cxn>
                <a:cxn ang="0">
                  <a:pos x="210" y="160"/>
                </a:cxn>
                <a:cxn ang="0">
                  <a:pos x="186" y="177"/>
                </a:cxn>
                <a:cxn ang="0">
                  <a:pos x="153" y="193"/>
                </a:cxn>
                <a:cxn ang="0">
                  <a:pos x="129" y="208"/>
                </a:cxn>
                <a:cxn ang="0">
                  <a:pos x="97" y="225"/>
                </a:cxn>
                <a:cxn ang="0">
                  <a:pos x="73" y="241"/>
                </a:cxn>
                <a:cxn ang="0">
                  <a:pos x="41" y="258"/>
                </a:cxn>
                <a:cxn ang="0">
                  <a:pos x="15" y="273"/>
                </a:cxn>
                <a:cxn ang="0">
                  <a:pos x="0" y="297"/>
                </a:cxn>
                <a:cxn ang="0">
                  <a:pos x="15" y="338"/>
                </a:cxn>
                <a:cxn ang="0">
                  <a:pos x="32" y="409"/>
                </a:cxn>
                <a:cxn ang="0">
                  <a:pos x="24" y="635"/>
                </a:cxn>
                <a:cxn ang="0">
                  <a:pos x="8" y="684"/>
                </a:cxn>
                <a:cxn ang="0">
                  <a:pos x="0" y="717"/>
                </a:cxn>
                <a:cxn ang="0">
                  <a:pos x="24" y="732"/>
                </a:cxn>
                <a:cxn ang="0">
                  <a:pos x="47" y="747"/>
                </a:cxn>
                <a:cxn ang="0">
                  <a:pos x="73" y="764"/>
                </a:cxn>
                <a:cxn ang="0">
                  <a:pos x="104" y="780"/>
                </a:cxn>
                <a:cxn ang="0">
                  <a:pos x="129" y="797"/>
                </a:cxn>
                <a:cxn ang="0">
                  <a:pos x="160" y="812"/>
                </a:cxn>
                <a:cxn ang="0">
                  <a:pos x="186" y="829"/>
                </a:cxn>
                <a:cxn ang="0">
                  <a:pos x="216" y="845"/>
                </a:cxn>
                <a:cxn ang="0">
                  <a:pos x="242" y="860"/>
                </a:cxn>
                <a:cxn ang="0">
                  <a:pos x="281" y="886"/>
                </a:cxn>
                <a:cxn ang="0">
                  <a:pos x="329" y="910"/>
                </a:cxn>
                <a:cxn ang="0">
                  <a:pos x="355" y="925"/>
                </a:cxn>
                <a:cxn ang="0">
                  <a:pos x="394" y="949"/>
                </a:cxn>
                <a:cxn ang="0">
                  <a:pos x="442" y="974"/>
                </a:cxn>
                <a:cxn ang="0">
                  <a:pos x="467" y="990"/>
                </a:cxn>
                <a:cxn ang="0">
                  <a:pos x="500" y="998"/>
                </a:cxn>
                <a:cxn ang="0">
                  <a:pos x="515" y="974"/>
                </a:cxn>
                <a:cxn ang="0">
                  <a:pos x="530" y="942"/>
                </a:cxn>
                <a:cxn ang="0">
                  <a:pos x="548" y="901"/>
                </a:cxn>
                <a:cxn ang="0">
                  <a:pos x="563" y="853"/>
                </a:cxn>
                <a:cxn ang="0">
                  <a:pos x="580" y="804"/>
                </a:cxn>
                <a:cxn ang="0">
                  <a:pos x="595" y="741"/>
                </a:cxn>
                <a:cxn ang="0">
                  <a:pos x="612" y="643"/>
                </a:cxn>
                <a:cxn ang="0">
                  <a:pos x="619" y="442"/>
                </a:cxn>
                <a:cxn ang="0">
                  <a:pos x="604" y="305"/>
                </a:cxn>
                <a:cxn ang="0">
                  <a:pos x="587" y="234"/>
                </a:cxn>
                <a:cxn ang="0">
                  <a:pos x="571" y="177"/>
                </a:cxn>
                <a:cxn ang="0">
                  <a:pos x="556" y="128"/>
                </a:cxn>
                <a:cxn ang="0">
                  <a:pos x="530" y="65"/>
                </a:cxn>
                <a:cxn ang="0">
                  <a:pos x="515" y="32"/>
                </a:cxn>
                <a:cxn ang="0">
                  <a:pos x="500" y="0"/>
                </a:cxn>
                <a:cxn ang="0">
                  <a:pos x="474" y="7"/>
                </a:cxn>
              </a:cxnLst>
              <a:rect l="0" t="0" r="r" b="b"/>
              <a:pathLst>
                <a:path w="619" h="998">
                  <a:moveTo>
                    <a:pt x="474" y="7"/>
                  </a:moveTo>
                  <a:lnTo>
                    <a:pt x="459" y="15"/>
                  </a:lnTo>
                  <a:lnTo>
                    <a:pt x="450" y="24"/>
                  </a:lnTo>
                  <a:lnTo>
                    <a:pt x="435" y="32"/>
                  </a:lnTo>
                  <a:lnTo>
                    <a:pt x="418" y="39"/>
                  </a:lnTo>
                  <a:lnTo>
                    <a:pt x="402" y="48"/>
                  </a:lnTo>
                  <a:lnTo>
                    <a:pt x="394" y="56"/>
                  </a:lnTo>
                  <a:lnTo>
                    <a:pt x="379" y="65"/>
                  </a:lnTo>
                  <a:lnTo>
                    <a:pt x="362" y="72"/>
                  </a:lnTo>
                  <a:lnTo>
                    <a:pt x="346" y="80"/>
                  </a:lnTo>
                  <a:lnTo>
                    <a:pt x="338" y="89"/>
                  </a:lnTo>
                  <a:lnTo>
                    <a:pt x="322" y="95"/>
                  </a:lnTo>
                  <a:lnTo>
                    <a:pt x="305" y="104"/>
                  </a:lnTo>
                  <a:lnTo>
                    <a:pt x="298" y="113"/>
                  </a:lnTo>
                  <a:lnTo>
                    <a:pt x="281" y="121"/>
                  </a:lnTo>
                  <a:lnTo>
                    <a:pt x="266" y="128"/>
                  </a:lnTo>
                  <a:lnTo>
                    <a:pt x="249" y="136"/>
                  </a:lnTo>
                  <a:lnTo>
                    <a:pt x="242" y="145"/>
                  </a:lnTo>
                  <a:lnTo>
                    <a:pt x="225" y="152"/>
                  </a:lnTo>
                  <a:lnTo>
                    <a:pt x="210" y="160"/>
                  </a:lnTo>
                  <a:lnTo>
                    <a:pt x="193" y="169"/>
                  </a:lnTo>
                  <a:lnTo>
                    <a:pt x="186" y="177"/>
                  </a:lnTo>
                  <a:lnTo>
                    <a:pt x="169" y="184"/>
                  </a:lnTo>
                  <a:lnTo>
                    <a:pt x="153" y="193"/>
                  </a:lnTo>
                  <a:lnTo>
                    <a:pt x="136" y="201"/>
                  </a:lnTo>
                  <a:lnTo>
                    <a:pt x="129" y="208"/>
                  </a:lnTo>
                  <a:lnTo>
                    <a:pt x="112" y="217"/>
                  </a:lnTo>
                  <a:lnTo>
                    <a:pt x="97" y="225"/>
                  </a:lnTo>
                  <a:lnTo>
                    <a:pt x="88" y="234"/>
                  </a:lnTo>
                  <a:lnTo>
                    <a:pt x="73" y="241"/>
                  </a:lnTo>
                  <a:lnTo>
                    <a:pt x="56" y="249"/>
                  </a:lnTo>
                  <a:lnTo>
                    <a:pt x="41" y="258"/>
                  </a:lnTo>
                  <a:lnTo>
                    <a:pt x="32" y="264"/>
                  </a:lnTo>
                  <a:lnTo>
                    <a:pt x="15" y="273"/>
                  </a:lnTo>
                  <a:lnTo>
                    <a:pt x="0" y="281"/>
                  </a:lnTo>
                  <a:lnTo>
                    <a:pt x="0" y="297"/>
                  </a:lnTo>
                  <a:lnTo>
                    <a:pt x="8" y="314"/>
                  </a:lnTo>
                  <a:lnTo>
                    <a:pt x="15" y="338"/>
                  </a:lnTo>
                  <a:lnTo>
                    <a:pt x="24" y="370"/>
                  </a:lnTo>
                  <a:lnTo>
                    <a:pt x="32" y="409"/>
                  </a:lnTo>
                  <a:lnTo>
                    <a:pt x="32" y="596"/>
                  </a:lnTo>
                  <a:lnTo>
                    <a:pt x="24" y="635"/>
                  </a:lnTo>
                  <a:lnTo>
                    <a:pt x="15" y="660"/>
                  </a:lnTo>
                  <a:lnTo>
                    <a:pt x="8" y="684"/>
                  </a:lnTo>
                  <a:lnTo>
                    <a:pt x="0" y="708"/>
                  </a:lnTo>
                  <a:lnTo>
                    <a:pt x="0" y="717"/>
                  </a:lnTo>
                  <a:lnTo>
                    <a:pt x="8" y="724"/>
                  </a:lnTo>
                  <a:lnTo>
                    <a:pt x="24" y="732"/>
                  </a:lnTo>
                  <a:lnTo>
                    <a:pt x="32" y="741"/>
                  </a:lnTo>
                  <a:lnTo>
                    <a:pt x="47" y="747"/>
                  </a:lnTo>
                  <a:lnTo>
                    <a:pt x="65" y="756"/>
                  </a:lnTo>
                  <a:lnTo>
                    <a:pt x="73" y="764"/>
                  </a:lnTo>
                  <a:lnTo>
                    <a:pt x="88" y="773"/>
                  </a:lnTo>
                  <a:lnTo>
                    <a:pt x="104" y="780"/>
                  </a:lnTo>
                  <a:lnTo>
                    <a:pt x="121" y="788"/>
                  </a:lnTo>
                  <a:lnTo>
                    <a:pt x="129" y="797"/>
                  </a:lnTo>
                  <a:lnTo>
                    <a:pt x="145" y="804"/>
                  </a:lnTo>
                  <a:lnTo>
                    <a:pt x="160" y="812"/>
                  </a:lnTo>
                  <a:lnTo>
                    <a:pt x="177" y="821"/>
                  </a:lnTo>
                  <a:lnTo>
                    <a:pt x="186" y="829"/>
                  </a:lnTo>
                  <a:lnTo>
                    <a:pt x="201" y="836"/>
                  </a:lnTo>
                  <a:lnTo>
                    <a:pt x="216" y="845"/>
                  </a:lnTo>
                  <a:lnTo>
                    <a:pt x="234" y="853"/>
                  </a:lnTo>
                  <a:lnTo>
                    <a:pt x="242" y="860"/>
                  </a:lnTo>
                  <a:lnTo>
                    <a:pt x="273" y="877"/>
                  </a:lnTo>
                  <a:lnTo>
                    <a:pt x="281" y="886"/>
                  </a:lnTo>
                  <a:lnTo>
                    <a:pt x="298" y="892"/>
                  </a:lnTo>
                  <a:lnTo>
                    <a:pt x="329" y="910"/>
                  </a:lnTo>
                  <a:lnTo>
                    <a:pt x="338" y="918"/>
                  </a:lnTo>
                  <a:lnTo>
                    <a:pt x="355" y="925"/>
                  </a:lnTo>
                  <a:lnTo>
                    <a:pt x="385" y="942"/>
                  </a:lnTo>
                  <a:lnTo>
                    <a:pt x="394" y="949"/>
                  </a:lnTo>
                  <a:lnTo>
                    <a:pt x="411" y="957"/>
                  </a:lnTo>
                  <a:lnTo>
                    <a:pt x="442" y="974"/>
                  </a:lnTo>
                  <a:lnTo>
                    <a:pt x="450" y="981"/>
                  </a:lnTo>
                  <a:lnTo>
                    <a:pt x="467" y="990"/>
                  </a:lnTo>
                  <a:lnTo>
                    <a:pt x="483" y="998"/>
                  </a:lnTo>
                  <a:lnTo>
                    <a:pt x="500" y="998"/>
                  </a:lnTo>
                  <a:lnTo>
                    <a:pt x="507" y="990"/>
                  </a:lnTo>
                  <a:lnTo>
                    <a:pt x="515" y="974"/>
                  </a:lnTo>
                  <a:lnTo>
                    <a:pt x="524" y="957"/>
                  </a:lnTo>
                  <a:lnTo>
                    <a:pt x="530" y="942"/>
                  </a:lnTo>
                  <a:lnTo>
                    <a:pt x="539" y="918"/>
                  </a:lnTo>
                  <a:lnTo>
                    <a:pt x="548" y="901"/>
                  </a:lnTo>
                  <a:lnTo>
                    <a:pt x="556" y="877"/>
                  </a:lnTo>
                  <a:lnTo>
                    <a:pt x="563" y="853"/>
                  </a:lnTo>
                  <a:lnTo>
                    <a:pt x="571" y="829"/>
                  </a:lnTo>
                  <a:lnTo>
                    <a:pt x="580" y="804"/>
                  </a:lnTo>
                  <a:lnTo>
                    <a:pt x="587" y="773"/>
                  </a:lnTo>
                  <a:lnTo>
                    <a:pt x="595" y="741"/>
                  </a:lnTo>
                  <a:lnTo>
                    <a:pt x="604" y="700"/>
                  </a:lnTo>
                  <a:lnTo>
                    <a:pt x="612" y="643"/>
                  </a:lnTo>
                  <a:lnTo>
                    <a:pt x="619" y="555"/>
                  </a:lnTo>
                  <a:lnTo>
                    <a:pt x="619" y="442"/>
                  </a:lnTo>
                  <a:lnTo>
                    <a:pt x="612" y="353"/>
                  </a:lnTo>
                  <a:lnTo>
                    <a:pt x="604" y="305"/>
                  </a:lnTo>
                  <a:lnTo>
                    <a:pt x="595" y="264"/>
                  </a:lnTo>
                  <a:lnTo>
                    <a:pt x="587" y="234"/>
                  </a:lnTo>
                  <a:lnTo>
                    <a:pt x="580" y="201"/>
                  </a:lnTo>
                  <a:lnTo>
                    <a:pt x="571" y="177"/>
                  </a:lnTo>
                  <a:lnTo>
                    <a:pt x="563" y="152"/>
                  </a:lnTo>
                  <a:lnTo>
                    <a:pt x="556" y="128"/>
                  </a:lnTo>
                  <a:lnTo>
                    <a:pt x="539" y="80"/>
                  </a:lnTo>
                  <a:lnTo>
                    <a:pt x="530" y="65"/>
                  </a:lnTo>
                  <a:lnTo>
                    <a:pt x="524" y="48"/>
                  </a:lnTo>
                  <a:lnTo>
                    <a:pt x="515" y="32"/>
                  </a:lnTo>
                  <a:lnTo>
                    <a:pt x="507" y="7"/>
                  </a:lnTo>
                  <a:lnTo>
                    <a:pt x="500" y="0"/>
                  </a:lnTo>
                  <a:lnTo>
                    <a:pt x="491" y="0"/>
                  </a:lnTo>
                  <a:lnTo>
                    <a:pt x="474" y="7"/>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6" name="Freeform 20"/>
            <p:cNvSpPr>
              <a:spLocks/>
            </p:cNvSpPr>
            <p:nvPr/>
          </p:nvSpPr>
          <p:spPr bwMode="auto">
            <a:xfrm>
              <a:off x="2438400" y="1779587"/>
              <a:ext cx="492125" cy="792163"/>
            </a:xfrm>
            <a:custGeom>
              <a:avLst/>
              <a:gdLst/>
              <a:ahLst/>
              <a:cxnLst>
                <a:cxn ang="0">
                  <a:pos x="106" y="32"/>
                </a:cxn>
                <a:cxn ang="0">
                  <a:pos x="88" y="65"/>
                </a:cxn>
                <a:cxn ang="0">
                  <a:pos x="73" y="104"/>
                </a:cxn>
                <a:cxn ang="0">
                  <a:pos x="49" y="177"/>
                </a:cxn>
                <a:cxn ang="0">
                  <a:pos x="32" y="234"/>
                </a:cxn>
                <a:cxn ang="0">
                  <a:pos x="17" y="314"/>
                </a:cxn>
                <a:cxn ang="0">
                  <a:pos x="0" y="498"/>
                </a:cxn>
                <a:cxn ang="0">
                  <a:pos x="8" y="635"/>
                </a:cxn>
                <a:cxn ang="0">
                  <a:pos x="25" y="732"/>
                </a:cxn>
                <a:cxn ang="0">
                  <a:pos x="49" y="829"/>
                </a:cxn>
                <a:cxn ang="0">
                  <a:pos x="65" y="877"/>
                </a:cxn>
                <a:cxn ang="0">
                  <a:pos x="82" y="918"/>
                </a:cxn>
                <a:cxn ang="0">
                  <a:pos x="97" y="957"/>
                </a:cxn>
                <a:cxn ang="0">
                  <a:pos x="114" y="990"/>
                </a:cxn>
                <a:cxn ang="0">
                  <a:pos x="138" y="998"/>
                </a:cxn>
                <a:cxn ang="0">
                  <a:pos x="170" y="981"/>
                </a:cxn>
                <a:cxn ang="0">
                  <a:pos x="194" y="966"/>
                </a:cxn>
                <a:cxn ang="0">
                  <a:pos x="227" y="949"/>
                </a:cxn>
                <a:cxn ang="0">
                  <a:pos x="251" y="933"/>
                </a:cxn>
                <a:cxn ang="0">
                  <a:pos x="283" y="918"/>
                </a:cxn>
                <a:cxn ang="0">
                  <a:pos x="307" y="901"/>
                </a:cxn>
                <a:cxn ang="0">
                  <a:pos x="339" y="886"/>
                </a:cxn>
                <a:cxn ang="0">
                  <a:pos x="363" y="869"/>
                </a:cxn>
                <a:cxn ang="0">
                  <a:pos x="396" y="853"/>
                </a:cxn>
                <a:cxn ang="0">
                  <a:pos x="420" y="836"/>
                </a:cxn>
                <a:cxn ang="0">
                  <a:pos x="452" y="821"/>
                </a:cxn>
                <a:cxn ang="0">
                  <a:pos x="476" y="804"/>
                </a:cxn>
                <a:cxn ang="0">
                  <a:pos x="500" y="788"/>
                </a:cxn>
                <a:cxn ang="0">
                  <a:pos x="532" y="773"/>
                </a:cxn>
                <a:cxn ang="0">
                  <a:pos x="556" y="756"/>
                </a:cxn>
                <a:cxn ang="0">
                  <a:pos x="589" y="741"/>
                </a:cxn>
                <a:cxn ang="0">
                  <a:pos x="612" y="724"/>
                </a:cxn>
                <a:cxn ang="0">
                  <a:pos x="621" y="708"/>
                </a:cxn>
                <a:cxn ang="0">
                  <a:pos x="597" y="628"/>
                </a:cxn>
                <a:cxn ang="0">
                  <a:pos x="589" y="418"/>
                </a:cxn>
                <a:cxn ang="0">
                  <a:pos x="604" y="346"/>
                </a:cxn>
                <a:cxn ang="0">
                  <a:pos x="621" y="297"/>
                </a:cxn>
                <a:cxn ang="0">
                  <a:pos x="604" y="273"/>
                </a:cxn>
                <a:cxn ang="0">
                  <a:pos x="580" y="258"/>
                </a:cxn>
                <a:cxn ang="0">
                  <a:pos x="548" y="241"/>
                </a:cxn>
                <a:cxn ang="0">
                  <a:pos x="524" y="225"/>
                </a:cxn>
                <a:cxn ang="0">
                  <a:pos x="491" y="208"/>
                </a:cxn>
                <a:cxn ang="0">
                  <a:pos x="467" y="193"/>
                </a:cxn>
                <a:cxn ang="0">
                  <a:pos x="435" y="177"/>
                </a:cxn>
                <a:cxn ang="0">
                  <a:pos x="396" y="152"/>
                </a:cxn>
                <a:cxn ang="0">
                  <a:pos x="370" y="136"/>
                </a:cxn>
                <a:cxn ang="0">
                  <a:pos x="339" y="121"/>
                </a:cxn>
                <a:cxn ang="0">
                  <a:pos x="314" y="104"/>
                </a:cxn>
                <a:cxn ang="0">
                  <a:pos x="283" y="89"/>
                </a:cxn>
                <a:cxn ang="0">
                  <a:pos x="257" y="72"/>
                </a:cxn>
                <a:cxn ang="0">
                  <a:pos x="234" y="56"/>
                </a:cxn>
                <a:cxn ang="0">
                  <a:pos x="201" y="39"/>
                </a:cxn>
                <a:cxn ang="0">
                  <a:pos x="177" y="24"/>
                </a:cxn>
                <a:cxn ang="0">
                  <a:pos x="145" y="7"/>
                </a:cxn>
                <a:cxn ang="0">
                  <a:pos x="121" y="0"/>
                </a:cxn>
              </a:cxnLst>
              <a:rect l="0" t="0" r="r" b="b"/>
              <a:pathLst>
                <a:path w="621" h="998">
                  <a:moveTo>
                    <a:pt x="114" y="15"/>
                  </a:moveTo>
                  <a:lnTo>
                    <a:pt x="106" y="32"/>
                  </a:lnTo>
                  <a:lnTo>
                    <a:pt x="97" y="48"/>
                  </a:lnTo>
                  <a:lnTo>
                    <a:pt x="88" y="65"/>
                  </a:lnTo>
                  <a:lnTo>
                    <a:pt x="82" y="89"/>
                  </a:lnTo>
                  <a:lnTo>
                    <a:pt x="73" y="104"/>
                  </a:lnTo>
                  <a:lnTo>
                    <a:pt x="56" y="152"/>
                  </a:lnTo>
                  <a:lnTo>
                    <a:pt x="49" y="177"/>
                  </a:lnTo>
                  <a:lnTo>
                    <a:pt x="41" y="208"/>
                  </a:lnTo>
                  <a:lnTo>
                    <a:pt x="32" y="234"/>
                  </a:lnTo>
                  <a:lnTo>
                    <a:pt x="25" y="273"/>
                  </a:lnTo>
                  <a:lnTo>
                    <a:pt x="17" y="314"/>
                  </a:lnTo>
                  <a:lnTo>
                    <a:pt x="8" y="370"/>
                  </a:lnTo>
                  <a:lnTo>
                    <a:pt x="0" y="498"/>
                  </a:lnTo>
                  <a:lnTo>
                    <a:pt x="0" y="507"/>
                  </a:lnTo>
                  <a:lnTo>
                    <a:pt x="8" y="635"/>
                  </a:lnTo>
                  <a:lnTo>
                    <a:pt x="17" y="691"/>
                  </a:lnTo>
                  <a:lnTo>
                    <a:pt x="25" y="732"/>
                  </a:lnTo>
                  <a:lnTo>
                    <a:pt x="32" y="764"/>
                  </a:lnTo>
                  <a:lnTo>
                    <a:pt x="49" y="829"/>
                  </a:lnTo>
                  <a:lnTo>
                    <a:pt x="56" y="853"/>
                  </a:lnTo>
                  <a:lnTo>
                    <a:pt x="65" y="877"/>
                  </a:lnTo>
                  <a:lnTo>
                    <a:pt x="73" y="892"/>
                  </a:lnTo>
                  <a:lnTo>
                    <a:pt x="82" y="918"/>
                  </a:lnTo>
                  <a:lnTo>
                    <a:pt x="88" y="933"/>
                  </a:lnTo>
                  <a:lnTo>
                    <a:pt x="97" y="957"/>
                  </a:lnTo>
                  <a:lnTo>
                    <a:pt x="106" y="974"/>
                  </a:lnTo>
                  <a:lnTo>
                    <a:pt x="114" y="990"/>
                  </a:lnTo>
                  <a:lnTo>
                    <a:pt x="121" y="998"/>
                  </a:lnTo>
                  <a:lnTo>
                    <a:pt x="138" y="998"/>
                  </a:lnTo>
                  <a:lnTo>
                    <a:pt x="153" y="990"/>
                  </a:lnTo>
                  <a:lnTo>
                    <a:pt x="170" y="981"/>
                  </a:lnTo>
                  <a:lnTo>
                    <a:pt x="186" y="974"/>
                  </a:lnTo>
                  <a:lnTo>
                    <a:pt x="194" y="966"/>
                  </a:lnTo>
                  <a:lnTo>
                    <a:pt x="210" y="957"/>
                  </a:lnTo>
                  <a:lnTo>
                    <a:pt x="227" y="949"/>
                  </a:lnTo>
                  <a:lnTo>
                    <a:pt x="242" y="942"/>
                  </a:lnTo>
                  <a:lnTo>
                    <a:pt x="251" y="933"/>
                  </a:lnTo>
                  <a:lnTo>
                    <a:pt x="266" y="925"/>
                  </a:lnTo>
                  <a:lnTo>
                    <a:pt x="283" y="918"/>
                  </a:lnTo>
                  <a:lnTo>
                    <a:pt x="290" y="910"/>
                  </a:lnTo>
                  <a:lnTo>
                    <a:pt x="307" y="901"/>
                  </a:lnTo>
                  <a:lnTo>
                    <a:pt x="322" y="892"/>
                  </a:lnTo>
                  <a:lnTo>
                    <a:pt x="339" y="886"/>
                  </a:lnTo>
                  <a:lnTo>
                    <a:pt x="346" y="877"/>
                  </a:lnTo>
                  <a:lnTo>
                    <a:pt x="363" y="869"/>
                  </a:lnTo>
                  <a:lnTo>
                    <a:pt x="379" y="860"/>
                  </a:lnTo>
                  <a:lnTo>
                    <a:pt x="396" y="853"/>
                  </a:lnTo>
                  <a:lnTo>
                    <a:pt x="402" y="845"/>
                  </a:lnTo>
                  <a:lnTo>
                    <a:pt x="420" y="836"/>
                  </a:lnTo>
                  <a:lnTo>
                    <a:pt x="435" y="829"/>
                  </a:lnTo>
                  <a:lnTo>
                    <a:pt x="452" y="821"/>
                  </a:lnTo>
                  <a:lnTo>
                    <a:pt x="459" y="812"/>
                  </a:lnTo>
                  <a:lnTo>
                    <a:pt x="476" y="804"/>
                  </a:lnTo>
                  <a:lnTo>
                    <a:pt x="491" y="797"/>
                  </a:lnTo>
                  <a:lnTo>
                    <a:pt x="500" y="788"/>
                  </a:lnTo>
                  <a:lnTo>
                    <a:pt x="515" y="780"/>
                  </a:lnTo>
                  <a:lnTo>
                    <a:pt x="532" y="773"/>
                  </a:lnTo>
                  <a:lnTo>
                    <a:pt x="548" y="764"/>
                  </a:lnTo>
                  <a:lnTo>
                    <a:pt x="556" y="756"/>
                  </a:lnTo>
                  <a:lnTo>
                    <a:pt x="571" y="747"/>
                  </a:lnTo>
                  <a:lnTo>
                    <a:pt x="589" y="741"/>
                  </a:lnTo>
                  <a:lnTo>
                    <a:pt x="604" y="732"/>
                  </a:lnTo>
                  <a:lnTo>
                    <a:pt x="612" y="724"/>
                  </a:lnTo>
                  <a:lnTo>
                    <a:pt x="621" y="717"/>
                  </a:lnTo>
                  <a:lnTo>
                    <a:pt x="621" y="708"/>
                  </a:lnTo>
                  <a:lnTo>
                    <a:pt x="604" y="660"/>
                  </a:lnTo>
                  <a:lnTo>
                    <a:pt x="597" y="628"/>
                  </a:lnTo>
                  <a:lnTo>
                    <a:pt x="589" y="587"/>
                  </a:lnTo>
                  <a:lnTo>
                    <a:pt x="589" y="418"/>
                  </a:lnTo>
                  <a:lnTo>
                    <a:pt x="597" y="377"/>
                  </a:lnTo>
                  <a:lnTo>
                    <a:pt x="604" y="346"/>
                  </a:lnTo>
                  <a:lnTo>
                    <a:pt x="612" y="321"/>
                  </a:lnTo>
                  <a:lnTo>
                    <a:pt x="621" y="297"/>
                  </a:lnTo>
                  <a:lnTo>
                    <a:pt x="621" y="281"/>
                  </a:lnTo>
                  <a:lnTo>
                    <a:pt x="604" y="273"/>
                  </a:lnTo>
                  <a:lnTo>
                    <a:pt x="597" y="264"/>
                  </a:lnTo>
                  <a:lnTo>
                    <a:pt x="580" y="258"/>
                  </a:lnTo>
                  <a:lnTo>
                    <a:pt x="565" y="249"/>
                  </a:lnTo>
                  <a:lnTo>
                    <a:pt x="548" y="241"/>
                  </a:lnTo>
                  <a:lnTo>
                    <a:pt x="541" y="234"/>
                  </a:lnTo>
                  <a:lnTo>
                    <a:pt x="524" y="225"/>
                  </a:lnTo>
                  <a:lnTo>
                    <a:pt x="508" y="217"/>
                  </a:lnTo>
                  <a:lnTo>
                    <a:pt x="491" y="208"/>
                  </a:lnTo>
                  <a:lnTo>
                    <a:pt x="484" y="201"/>
                  </a:lnTo>
                  <a:lnTo>
                    <a:pt x="467" y="193"/>
                  </a:lnTo>
                  <a:lnTo>
                    <a:pt x="452" y="184"/>
                  </a:lnTo>
                  <a:lnTo>
                    <a:pt x="435" y="177"/>
                  </a:lnTo>
                  <a:lnTo>
                    <a:pt x="426" y="169"/>
                  </a:lnTo>
                  <a:lnTo>
                    <a:pt x="396" y="152"/>
                  </a:lnTo>
                  <a:lnTo>
                    <a:pt x="387" y="145"/>
                  </a:lnTo>
                  <a:lnTo>
                    <a:pt x="370" y="136"/>
                  </a:lnTo>
                  <a:lnTo>
                    <a:pt x="355" y="128"/>
                  </a:lnTo>
                  <a:lnTo>
                    <a:pt x="339" y="121"/>
                  </a:lnTo>
                  <a:lnTo>
                    <a:pt x="331" y="113"/>
                  </a:lnTo>
                  <a:lnTo>
                    <a:pt x="314" y="104"/>
                  </a:lnTo>
                  <a:lnTo>
                    <a:pt x="298" y="95"/>
                  </a:lnTo>
                  <a:lnTo>
                    <a:pt x="283" y="89"/>
                  </a:lnTo>
                  <a:lnTo>
                    <a:pt x="274" y="80"/>
                  </a:lnTo>
                  <a:lnTo>
                    <a:pt x="257" y="72"/>
                  </a:lnTo>
                  <a:lnTo>
                    <a:pt x="242" y="65"/>
                  </a:lnTo>
                  <a:lnTo>
                    <a:pt x="234" y="56"/>
                  </a:lnTo>
                  <a:lnTo>
                    <a:pt x="218" y="48"/>
                  </a:lnTo>
                  <a:lnTo>
                    <a:pt x="201" y="39"/>
                  </a:lnTo>
                  <a:lnTo>
                    <a:pt x="186" y="32"/>
                  </a:lnTo>
                  <a:lnTo>
                    <a:pt x="177" y="24"/>
                  </a:lnTo>
                  <a:lnTo>
                    <a:pt x="162" y="15"/>
                  </a:lnTo>
                  <a:lnTo>
                    <a:pt x="145" y="7"/>
                  </a:lnTo>
                  <a:lnTo>
                    <a:pt x="129" y="0"/>
                  </a:lnTo>
                  <a:lnTo>
                    <a:pt x="121" y="0"/>
                  </a:lnTo>
                  <a:lnTo>
                    <a:pt x="114" y="15"/>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7" name="Freeform 21"/>
            <p:cNvSpPr>
              <a:spLocks/>
            </p:cNvSpPr>
            <p:nvPr/>
          </p:nvSpPr>
          <p:spPr bwMode="auto">
            <a:xfrm>
              <a:off x="3384550" y="1287462"/>
              <a:ext cx="690563" cy="625475"/>
            </a:xfrm>
            <a:custGeom>
              <a:avLst/>
              <a:gdLst/>
              <a:ahLst/>
              <a:cxnLst>
                <a:cxn ang="0">
                  <a:pos x="0" y="570"/>
                </a:cxn>
                <a:cxn ang="0">
                  <a:pos x="56" y="587"/>
                </a:cxn>
                <a:cxn ang="0">
                  <a:pos x="112" y="603"/>
                </a:cxn>
                <a:cxn ang="0">
                  <a:pos x="152" y="620"/>
                </a:cxn>
                <a:cxn ang="0">
                  <a:pos x="184" y="635"/>
                </a:cxn>
                <a:cxn ang="0">
                  <a:pos x="216" y="652"/>
                </a:cxn>
                <a:cxn ang="0">
                  <a:pos x="240" y="668"/>
                </a:cxn>
                <a:cxn ang="0">
                  <a:pos x="264" y="685"/>
                </a:cxn>
                <a:cxn ang="0">
                  <a:pos x="281" y="700"/>
                </a:cxn>
                <a:cxn ang="0">
                  <a:pos x="305" y="715"/>
                </a:cxn>
                <a:cxn ang="0">
                  <a:pos x="321" y="733"/>
                </a:cxn>
                <a:cxn ang="0">
                  <a:pos x="338" y="748"/>
                </a:cxn>
                <a:cxn ang="0">
                  <a:pos x="353" y="765"/>
                </a:cxn>
                <a:cxn ang="0">
                  <a:pos x="370" y="789"/>
                </a:cxn>
                <a:cxn ang="0">
                  <a:pos x="401" y="780"/>
                </a:cxn>
                <a:cxn ang="0">
                  <a:pos x="426" y="765"/>
                </a:cxn>
                <a:cxn ang="0">
                  <a:pos x="450" y="748"/>
                </a:cxn>
                <a:cxn ang="0">
                  <a:pos x="483" y="733"/>
                </a:cxn>
                <a:cxn ang="0">
                  <a:pos x="507" y="715"/>
                </a:cxn>
                <a:cxn ang="0">
                  <a:pos x="539" y="700"/>
                </a:cxn>
                <a:cxn ang="0">
                  <a:pos x="563" y="685"/>
                </a:cxn>
                <a:cxn ang="0">
                  <a:pos x="595" y="668"/>
                </a:cxn>
                <a:cxn ang="0">
                  <a:pos x="619" y="652"/>
                </a:cxn>
                <a:cxn ang="0">
                  <a:pos x="652" y="635"/>
                </a:cxn>
                <a:cxn ang="0">
                  <a:pos x="676" y="620"/>
                </a:cxn>
                <a:cxn ang="0">
                  <a:pos x="708" y="603"/>
                </a:cxn>
                <a:cxn ang="0">
                  <a:pos x="732" y="587"/>
                </a:cxn>
                <a:cxn ang="0">
                  <a:pos x="764" y="570"/>
                </a:cxn>
                <a:cxn ang="0">
                  <a:pos x="788" y="555"/>
                </a:cxn>
                <a:cxn ang="0">
                  <a:pos x="812" y="540"/>
                </a:cxn>
                <a:cxn ang="0">
                  <a:pos x="844" y="523"/>
                </a:cxn>
                <a:cxn ang="0">
                  <a:pos x="868" y="507"/>
                </a:cxn>
                <a:cxn ang="0">
                  <a:pos x="860" y="475"/>
                </a:cxn>
                <a:cxn ang="0">
                  <a:pos x="844" y="458"/>
                </a:cxn>
                <a:cxn ang="0">
                  <a:pos x="821" y="427"/>
                </a:cxn>
                <a:cxn ang="0">
                  <a:pos x="780" y="378"/>
                </a:cxn>
                <a:cxn ang="0">
                  <a:pos x="764" y="362"/>
                </a:cxn>
                <a:cxn ang="0">
                  <a:pos x="747" y="338"/>
                </a:cxn>
                <a:cxn ang="0">
                  <a:pos x="732" y="321"/>
                </a:cxn>
                <a:cxn ang="0">
                  <a:pos x="715" y="306"/>
                </a:cxn>
                <a:cxn ang="0">
                  <a:pos x="691" y="289"/>
                </a:cxn>
                <a:cxn ang="0">
                  <a:pos x="635" y="241"/>
                </a:cxn>
                <a:cxn ang="0">
                  <a:pos x="619" y="226"/>
                </a:cxn>
                <a:cxn ang="0">
                  <a:pos x="595" y="209"/>
                </a:cxn>
                <a:cxn ang="0">
                  <a:pos x="571" y="193"/>
                </a:cxn>
                <a:cxn ang="0">
                  <a:pos x="546" y="176"/>
                </a:cxn>
                <a:cxn ang="0">
                  <a:pos x="522" y="161"/>
                </a:cxn>
                <a:cxn ang="0">
                  <a:pos x="498" y="144"/>
                </a:cxn>
                <a:cxn ang="0">
                  <a:pos x="466" y="128"/>
                </a:cxn>
                <a:cxn ang="0">
                  <a:pos x="433" y="113"/>
                </a:cxn>
                <a:cxn ang="0">
                  <a:pos x="401" y="96"/>
                </a:cxn>
                <a:cxn ang="0">
                  <a:pos x="370" y="81"/>
                </a:cxn>
                <a:cxn ang="0">
                  <a:pos x="321" y="64"/>
                </a:cxn>
                <a:cxn ang="0">
                  <a:pos x="281" y="48"/>
                </a:cxn>
                <a:cxn ang="0">
                  <a:pos x="225" y="31"/>
                </a:cxn>
                <a:cxn ang="0">
                  <a:pos x="152" y="16"/>
                </a:cxn>
                <a:cxn ang="0">
                  <a:pos x="39" y="0"/>
                </a:cxn>
                <a:cxn ang="0">
                  <a:pos x="0" y="7"/>
                </a:cxn>
              </a:cxnLst>
              <a:rect l="0" t="0" r="r" b="b"/>
              <a:pathLst>
                <a:path w="868" h="789">
                  <a:moveTo>
                    <a:pt x="0" y="7"/>
                  </a:moveTo>
                  <a:lnTo>
                    <a:pt x="0" y="570"/>
                  </a:lnTo>
                  <a:lnTo>
                    <a:pt x="7" y="579"/>
                  </a:lnTo>
                  <a:lnTo>
                    <a:pt x="56" y="587"/>
                  </a:lnTo>
                  <a:lnTo>
                    <a:pt x="88" y="596"/>
                  </a:lnTo>
                  <a:lnTo>
                    <a:pt x="112" y="603"/>
                  </a:lnTo>
                  <a:lnTo>
                    <a:pt x="136" y="611"/>
                  </a:lnTo>
                  <a:lnTo>
                    <a:pt x="152" y="620"/>
                  </a:lnTo>
                  <a:lnTo>
                    <a:pt x="169" y="627"/>
                  </a:lnTo>
                  <a:lnTo>
                    <a:pt x="184" y="635"/>
                  </a:lnTo>
                  <a:lnTo>
                    <a:pt x="201" y="644"/>
                  </a:lnTo>
                  <a:lnTo>
                    <a:pt x="216" y="652"/>
                  </a:lnTo>
                  <a:lnTo>
                    <a:pt x="232" y="659"/>
                  </a:lnTo>
                  <a:lnTo>
                    <a:pt x="240" y="668"/>
                  </a:lnTo>
                  <a:lnTo>
                    <a:pt x="257" y="676"/>
                  </a:lnTo>
                  <a:lnTo>
                    <a:pt x="264" y="685"/>
                  </a:lnTo>
                  <a:lnTo>
                    <a:pt x="273" y="692"/>
                  </a:lnTo>
                  <a:lnTo>
                    <a:pt x="281" y="700"/>
                  </a:lnTo>
                  <a:lnTo>
                    <a:pt x="297" y="709"/>
                  </a:lnTo>
                  <a:lnTo>
                    <a:pt x="305" y="715"/>
                  </a:lnTo>
                  <a:lnTo>
                    <a:pt x="314" y="724"/>
                  </a:lnTo>
                  <a:lnTo>
                    <a:pt x="321" y="733"/>
                  </a:lnTo>
                  <a:lnTo>
                    <a:pt x="329" y="741"/>
                  </a:lnTo>
                  <a:lnTo>
                    <a:pt x="338" y="748"/>
                  </a:lnTo>
                  <a:lnTo>
                    <a:pt x="344" y="756"/>
                  </a:lnTo>
                  <a:lnTo>
                    <a:pt x="353" y="765"/>
                  </a:lnTo>
                  <a:lnTo>
                    <a:pt x="361" y="780"/>
                  </a:lnTo>
                  <a:lnTo>
                    <a:pt x="370" y="789"/>
                  </a:lnTo>
                  <a:lnTo>
                    <a:pt x="385" y="789"/>
                  </a:lnTo>
                  <a:lnTo>
                    <a:pt x="401" y="780"/>
                  </a:lnTo>
                  <a:lnTo>
                    <a:pt x="409" y="772"/>
                  </a:lnTo>
                  <a:lnTo>
                    <a:pt x="426" y="765"/>
                  </a:lnTo>
                  <a:lnTo>
                    <a:pt x="442" y="756"/>
                  </a:lnTo>
                  <a:lnTo>
                    <a:pt x="450" y="748"/>
                  </a:lnTo>
                  <a:lnTo>
                    <a:pt x="466" y="741"/>
                  </a:lnTo>
                  <a:lnTo>
                    <a:pt x="483" y="733"/>
                  </a:lnTo>
                  <a:lnTo>
                    <a:pt x="498" y="724"/>
                  </a:lnTo>
                  <a:lnTo>
                    <a:pt x="507" y="715"/>
                  </a:lnTo>
                  <a:lnTo>
                    <a:pt x="522" y="709"/>
                  </a:lnTo>
                  <a:lnTo>
                    <a:pt x="539" y="700"/>
                  </a:lnTo>
                  <a:lnTo>
                    <a:pt x="554" y="692"/>
                  </a:lnTo>
                  <a:lnTo>
                    <a:pt x="563" y="685"/>
                  </a:lnTo>
                  <a:lnTo>
                    <a:pt x="578" y="676"/>
                  </a:lnTo>
                  <a:lnTo>
                    <a:pt x="595" y="668"/>
                  </a:lnTo>
                  <a:lnTo>
                    <a:pt x="611" y="659"/>
                  </a:lnTo>
                  <a:lnTo>
                    <a:pt x="619" y="652"/>
                  </a:lnTo>
                  <a:lnTo>
                    <a:pt x="635" y="644"/>
                  </a:lnTo>
                  <a:lnTo>
                    <a:pt x="652" y="635"/>
                  </a:lnTo>
                  <a:lnTo>
                    <a:pt x="658" y="627"/>
                  </a:lnTo>
                  <a:lnTo>
                    <a:pt x="676" y="620"/>
                  </a:lnTo>
                  <a:lnTo>
                    <a:pt x="691" y="611"/>
                  </a:lnTo>
                  <a:lnTo>
                    <a:pt x="708" y="603"/>
                  </a:lnTo>
                  <a:lnTo>
                    <a:pt x="715" y="596"/>
                  </a:lnTo>
                  <a:lnTo>
                    <a:pt x="732" y="587"/>
                  </a:lnTo>
                  <a:lnTo>
                    <a:pt x="747" y="579"/>
                  </a:lnTo>
                  <a:lnTo>
                    <a:pt x="764" y="570"/>
                  </a:lnTo>
                  <a:lnTo>
                    <a:pt x="771" y="564"/>
                  </a:lnTo>
                  <a:lnTo>
                    <a:pt x="788" y="555"/>
                  </a:lnTo>
                  <a:lnTo>
                    <a:pt x="804" y="547"/>
                  </a:lnTo>
                  <a:lnTo>
                    <a:pt x="812" y="540"/>
                  </a:lnTo>
                  <a:lnTo>
                    <a:pt x="827" y="531"/>
                  </a:lnTo>
                  <a:lnTo>
                    <a:pt x="844" y="523"/>
                  </a:lnTo>
                  <a:lnTo>
                    <a:pt x="860" y="514"/>
                  </a:lnTo>
                  <a:lnTo>
                    <a:pt x="868" y="507"/>
                  </a:lnTo>
                  <a:lnTo>
                    <a:pt x="868" y="490"/>
                  </a:lnTo>
                  <a:lnTo>
                    <a:pt x="860" y="475"/>
                  </a:lnTo>
                  <a:lnTo>
                    <a:pt x="853" y="466"/>
                  </a:lnTo>
                  <a:lnTo>
                    <a:pt x="844" y="458"/>
                  </a:lnTo>
                  <a:lnTo>
                    <a:pt x="836" y="442"/>
                  </a:lnTo>
                  <a:lnTo>
                    <a:pt x="821" y="427"/>
                  </a:lnTo>
                  <a:lnTo>
                    <a:pt x="812" y="410"/>
                  </a:lnTo>
                  <a:lnTo>
                    <a:pt x="780" y="378"/>
                  </a:lnTo>
                  <a:lnTo>
                    <a:pt x="771" y="371"/>
                  </a:lnTo>
                  <a:lnTo>
                    <a:pt x="764" y="362"/>
                  </a:lnTo>
                  <a:lnTo>
                    <a:pt x="756" y="345"/>
                  </a:lnTo>
                  <a:lnTo>
                    <a:pt x="747" y="338"/>
                  </a:lnTo>
                  <a:lnTo>
                    <a:pt x="740" y="330"/>
                  </a:lnTo>
                  <a:lnTo>
                    <a:pt x="732" y="321"/>
                  </a:lnTo>
                  <a:lnTo>
                    <a:pt x="723" y="314"/>
                  </a:lnTo>
                  <a:lnTo>
                    <a:pt x="715" y="306"/>
                  </a:lnTo>
                  <a:lnTo>
                    <a:pt x="708" y="297"/>
                  </a:lnTo>
                  <a:lnTo>
                    <a:pt x="691" y="289"/>
                  </a:lnTo>
                  <a:lnTo>
                    <a:pt x="652" y="250"/>
                  </a:lnTo>
                  <a:lnTo>
                    <a:pt x="635" y="241"/>
                  </a:lnTo>
                  <a:lnTo>
                    <a:pt x="628" y="232"/>
                  </a:lnTo>
                  <a:lnTo>
                    <a:pt x="619" y="226"/>
                  </a:lnTo>
                  <a:lnTo>
                    <a:pt x="611" y="217"/>
                  </a:lnTo>
                  <a:lnTo>
                    <a:pt x="595" y="209"/>
                  </a:lnTo>
                  <a:lnTo>
                    <a:pt x="587" y="200"/>
                  </a:lnTo>
                  <a:lnTo>
                    <a:pt x="571" y="193"/>
                  </a:lnTo>
                  <a:lnTo>
                    <a:pt x="563" y="185"/>
                  </a:lnTo>
                  <a:lnTo>
                    <a:pt x="546" y="176"/>
                  </a:lnTo>
                  <a:lnTo>
                    <a:pt x="539" y="169"/>
                  </a:lnTo>
                  <a:lnTo>
                    <a:pt x="522" y="161"/>
                  </a:lnTo>
                  <a:lnTo>
                    <a:pt x="507" y="152"/>
                  </a:lnTo>
                  <a:lnTo>
                    <a:pt x="498" y="144"/>
                  </a:lnTo>
                  <a:lnTo>
                    <a:pt x="483" y="137"/>
                  </a:lnTo>
                  <a:lnTo>
                    <a:pt x="466" y="128"/>
                  </a:lnTo>
                  <a:lnTo>
                    <a:pt x="450" y="120"/>
                  </a:lnTo>
                  <a:lnTo>
                    <a:pt x="433" y="113"/>
                  </a:lnTo>
                  <a:lnTo>
                    <a:pt x="418" y="104"/>
                  </a:lnTo>
                  <a:lnTo>
                    <a:pt x="401" y="96"/>
                  </a:lnTo>
                  <a:lnTo>
                    <a:pt x="385" y="87"/>
                  </a:lnTo>
                  <a:lnTo>
                    <a:pt x="370" y="81"/>
                  </a:lnTo>
                  <a:lnTo>
                    <a:pt x="344" y="72"/>
                  </a:lnTo>
                  <a:lnTo>
                    <a:pt x="321" y="64"/>
                  </a:lnTo>
                  <a:lnTo>
                    <a:pt x="305" y="57"/>
                  </a:lnTo>
                  <a:lnTo>
                    <a:pt x="281" y="48"/>
                  </a:lnTo>
                  <a:lnTo>
                    <a:pt x="249" y="40"/>
                  </a:lnTo>
                  <a:lnTo>
                    <a:pt x="225" y="31"/>
                  </a:lnTo>
                  <a:lnTo>
                    <a:pt x="193" y="24"/>
                  </a:lnTo>
                  <a:lnTo>
                    <a:pt x="152" y="16"/>
                  </a:lnTo>
                  <a:lnTo>
                    <a:pt x="104" y="7"/>
                  </a:lnTo>
                  <a:lnTo>
                    <a:pt x="39" y="0"/>
                  </a:lnTo>
                  <a:lnTo>
                    <a:pt x="7" y="0"/>
                  </a:lnTo>
                  <a:lnTo>
                    <a:pt x="0" y="7"/>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8" name="Freeform 22"/>
            <p:cNvSpPr>
              <a:spLocks/>
            </p:cNvSpPr>
            <p:nvPr/>
          </p:nvSpPr>
          <p:spPr bwMode="auto">
            <a:xfrm>
              <a:off x="3384550" y="2443162"/>
              <a:ext cx="690563" cy="620713"/>
            </a:xfrm>
            <a:custGeom>
              <a:avLst/>
              <a:gdLst/>
              <a:ahLst/>
              <a:cxnLst>
                <a:cxn ang="0">
                  <a:pos x="353" y="17"/>
                </a:cxn>
                <a:cxn ang="0">
                  <a:pos x="338" y="33"/>
                </a:cxn>
                <a:cxn ang="0">
                  <a:pos x="257" y="106"/>
                </a:cxn>
                <a:cxn ang="0">
                  <a:pos x="232" y="121"/>
                </a:cxn>
                <a:cxn ang="0">
                  <a:pos x="208" y="138"/>
                </a:cxn>
                <a:cxn ang="0">
                  <a:pos x="184" y="154"/>
                </a:cxn>
                <a:cxn ang="0">
                  <a:pos x="145" y="169"/>
                </a:cxn>
                <a:cxn ang="0">
                  <a:pos x="104" y="186"/>
                </a:cxn>
                <a:cxn ang="0">
                  <a:pos x="30" y="202"/>
                </a:cxn>
                <a:cxn ang="0">
                  <a:pos x="0" y="219"/>
                </a:cxn>
                <a:cxn ang="0">
                  <a:pos x="80" y="782"/>
                </a:cxn>
                <a:cxn ang="0">
                  <a:pos x="175" y="765"/>
                </a:cxn>
                <a:cxn ang="0">
                  <a:pos x="240" y="749"/>
                </a:cxn>
                <a:cxn ang="0">
                  <a:pos x="288" y="734"/>
                </a:cxn>
                <a:cxn ang="0">
                  <a:pos x="338" y="717"/>
                </a:cxn>
                <a:cxn ang="0">
                  <a:pos x="377" y="702"/>
                </a:cxn>
                <a:cxn ang="0">
                  <a:pos x="409" y="685"/>
                </a:cxn>
                <a:cxn ang="0">
                  <a:pos x="457" y="661"/>
                </a:cxn>
                <a:cxn ang="0">
                  <a:pos x="489" y="645"/>
                </a:cxn>
                <a:cxn ang="0">
                  <a:pos x="515" y="628"/>
                </a:cxn>
                <a:cxn ang="0">
                  <a:pos x="546" y="613"/>
                </a:cxn>
                <a:cxn ang="0">
                  <a:pos x="571" y="596"/>
                </a:cxn>
                <a:cxn ang="0">
                  <a:pos x="595" y="580"/>
                </a:cxn>
                <a:cxn ang="0">
                  <a:pos x="611" y="565"/>
                </a:cxn>
                <a:cxn ang="0">
                  <a:pos x="635" y="548"/>
                </a:cxn>
                <a:cxn ang="0">
                  <a:pos x="652" y="533"/>
                </a:cxn>
                <a:cxn ang="0">
                  <a:pos x="676" y="516"/>
                </a:cxn>
                <a:cxn ang="0">
                  <a:pos x="691" y="500"/>
                </a:cxn>
                <a:cxn ang="0">
                  <a:pos x="740" y="452"/>
                </a:cxn>
                <a:cxn ang="0">
                  <a:pos x="797" y="394"/>
                </a:cxn>
                <a:cxn ang="0">
                  <a:pos x="812" y="371"/>
                </a:cxn>
                <a:cxn ang="0">
                  <a:pos x="827" y="355"/>
                </a:cxn>
                <a:cxn ang="0">
                  <a:pos x="844" y="331"/>
                </a:cxn>
                <a:cxn ang="0">
                  <a:pos x="860" y="307"/>
                </a:cxn>
                <a:cxn ang="0">
                  <a:pos x="868" y="282"/>
                </a:cxn>
                <a:cxn ang="0">
                  <a:pos x="853" y="266"/>
                </a:cxn>
                <a:cxn ang="0">
                  <a:pos x="821" y="251"/>
                </a:cxn>
                <a:cxn ang="0">
                  <a:pos x="797" y="234"/>
                </a:cxn>
                <a:cxn ang="0">
                  <a:pos x="764" y="219"/>
                </a:cxn>
                <a:cxn ang="0">
                  <a:pos x="740" y="202"/>
                </a:cxn>
                <a:cxn ang="0">
                  <a:pos x="708" y="186"/>
                </a:cxn>
                <a:cxn ang="0">
                  <a:pos x="684" y="169"/>
                </a:cxn>
                <a:cxn ang="0">
                  <a:pos x="652" y="154"/>
                </a:cxn>
                <a:cxn ang="0">
                  <a:pos x="628" y="138"/>
                </a:cxn>
                <a:cxn ang="0">
                  <a:pos x="602" y="121"/>
                </a:cxn>
                <a:cxn ang="0">
                  <a:pos x="571" y="106"/>
                </a:cxn>
                <a:cxn ang="0">
                  <a:pos x="546" y="89"/>
                </a:cxn>
                <a:cxn ang="0">
                  <a:pos x="515" y="74"/>
                </a:cxn>
                <a:cxn ang="0">
                  <a:pos x="489" y="56"/>
                </a:cxn>
                <a:cxn ang="0">
                  <a:pos x="457" y="41"/>
                </a:cxn>
                <a:cxn ang="0">
                  <a:pos x="433" y="24"/>
                </a:cxn>
                <a:cxn ang="0">
                  <a:pos x="401" y="9"/>
                </a:cxn>
                <a:cxn ang="0">
                  <a:pos x="370" y="0"/>
                </a:cxn>
              </a:cxnLst>
              <a:rect l="0" t="0" r="r" b="b"/>
              <a:pathLst>
                <a:path w="868" h="782">
                  <a:moveTo>
                    <a:pt x="361" y="9"/>
                  </a:moveTo>
                  <a:lnTo>
                    <a:pt x="353" y="17"/>
                  </a:lnTo>
                  <a:lnTo>
                    <a:pt x="344" y="24"/>
                  </a:lnTo>
                  <a:lnTo>
                    <a:pt x="338" y="33"/>
                  </a:lnTo>
                  <a:lnTo>
                    <a:pt x="273" y="97"/>
                  </a:lnTo>
                  <a:lnTo>
                    <a:pt x="257" y="106"/>
                  </a:lnTo>
                  <a:lnTo>
                    <a:pt x="249" y="113"/>
                  </a:lnTo>
                  <a:lnTo>
                    <a:pt x="232" y="121"/>
                  </a:lnTo>
                  <a:lnTo>
                    <a:pt x="225" y="130"/>
                  </a:lnTo>
                  <a:lnTo>
                    <a:pt x="208" y="138"/>
                  </a:lnTo>
                  <a:lnTo>
                    <a:pt x="201" y="145"/>
                  </a:lnTo>
                  <a:lnTo>
                    <a:pt x="184" y="154"/>
                  </a:lnTo>
                  <a:lnTo>
                    <a:pt x="169" y="162"/>
                  </a:lnTo>
                  <a:lnTo>
                    <a:pt x="145" y="169"/>
                  </a:lnTo>
                  <a:lnTo>
                    <a:pt x="128" y="178"/>
                  </a:lnTo>
                  <a:lnTo>
                    <a:pt x="104" y="186"/>
                  </a:lnTo>
                  <a:lnTo>
                    <a:pt x="71" y="195"/>
                  </a:lnTo>
                  <a:lnTo>
                    <a:pt x="30" y="202"/>
                  </a:lnTo>
                  <a:lnTo>
                    <a:pt x="7" y="210"/>
                  </a:lnTo>
                  <a:lnTo>
                    <a:pt x="0" y="219"/>
                  </a:lnTo>
                  <a:lnTo>
                    <a:pt x="0" y="782"/>
                  </a:lnTo>
                  <a:lnTo>
                    <a:pt x="80" y="782"/>
                  </a:lnTo>
                  <a:lnTo>
                    <a:pt x="136" y="773"/>
                  </a:lnTo>
                  <a:lnTo>
                    <a:pt x="175" y="765"/>
                  </a:lnTo>
                  <a:lnTo>
                    <a:pt x="208" y="758"/>
                  </a:lnTo>
                  <a:lnTo>
                    <a:pt x="240" y="749"/>
                  </a:lnTo>
                  <a:lnTo>
                    <a:pt x="264" y="741"/>
                  </a:lnTo>
                  <a:lnTo>
                    <a:pt x="288" y="734"/>
                  </a:lnTo>
                  <a:lnTo>
                    <a:pt x="314" y="725"/>
                  </a:lnTo>
                  <a:lnTo>
                    <a:pt x="338" y="717"/>
                  </a:lnTo>
                  <a:lnTo>
                    <a:pt x="353" y="708"/>
                  </a:lnTo>
                  <a:lnTo>
                    <a:pt x="377" y="702"/>
                  </a:lnTo>
                  <a:lnTo>
                    <a:pt x="394" y="693"/>
                  </a:lnTo>
                  <a:lnTo>
                    <a:pt x="409" y="685"/>
                  </a:lnTo>
                  <a:lnTo>
                    <a:pt x="426" y="678"/>
                  </a:lnTo>
                  <a:lnTo>
                    <a:pt x="457" y="661"/>
                  </a:lnTo>
                  <a:lnTo>
                    <a:pt x="474" y="652"/>
                  </a:lnTo>
                  <a:lnTo>
                    <a:pt x="489" y="645"/>
                  </a:lnTo>
                  <a:lnTo>
                    <a:pt x="507" y="637"/>
                  </a:lnTo>
                  <a:lnTo>
                    <a:pt x="515" y="628"/>
                  </a:lnTo>
                  <a:lnTo>
                    <a:pt x="530" y="621"/>
                  </a:lnTo>
                  <a:lnTo>
                    <a:pt x="546" y="613"/>
                  </a:lnTo>
                  <a:lnTo>
                    <a:pt x="554" y="604"/>
                  </a:lnTo>
                  <a:lnTo>
                    <a:pt x="571" y="596"/>
                  </a:lnTo>
                  <a:lnTo>
                    <a:pt x="578" y="589"/>
                  </a:lnTo>
                  <a:lnTo>
                    <a:pt x="595" y="580"/>
                  </a:lnTo>
                  <a:lnTo>
                    <a:pt x="602" y="572"/>
                  </a:lnTo>
                  <a:lnTo>
                    <a:pt x="611" y="565"/>
                  </a:lnTo>
                  <a:lnTo>
                    <a:pt x="628" y="557"/>
                  </a:lnTo>
                  <a:lnTo>
                    <a:pt x="635" y="548"/>
                  </a:lnTo>
                  <a:lnTo>
                    <a:pt x="643" y="539"/>
                  </a:lnTo>
                  <a:lnTo>
                    <a:pt x="652" y="533"/>
                  </a:lnTo>
                  <a:lnTo>
                    <a:pt x="667" y="524"/>
                  </a:lnTo>
                  <a:lnTo>
                    <a:pt x="676" y="516"/>
                  </a:lnTo>
                  <a:lnTo>
                    <a:pt x="684" y="509"/>
                  </a:lnTo>
                  <a:lnTo>
                    <a:pt x="691" y="500"/>
                  </a:lnTo>
                  <a:lnTo>
                    <a:pt x="732" y="459"/>
                  </a:lnTo>
                  <a:lnTo>
                    <a:pt x="740" y="452"/>
                  </a:lnTo>
                  <a:lnTo>
                    <a:pt x="747" y="444"/>
                  </a:lnTo>
                  <a:lnTo>
                    <a:pt x="797" y="394"/>
                  </a:lnTo>
                  <a:lnTo>
                    <a:pt x="804" y="379"/>
                  </a:lnTo>
                  <a:lnTo>
                    <a:pt x="812" y="371"/>
                  </a:lnTo>
                  <a:lnTo>
                    <a:pt x="821" y="364"/>
                  </a:lnTo>
                  <a:lnTo>
                    <a:pt x="827" y="355"/>
                  </a:lnTo>
                  <a:lnTo>
                    <a:pt x="836" y="338"/>
                  </a:lnTo>
                  <a:lnTo>
                    <a:pt x="844" y="331"/>
                  </a:lnTo>
                  <a:lnTo>
                    <a:pt x="853" y="323"/>
                  </a:lnTo>
                  <a:lnTo>
                    <a:pt x="860" y="307"/>
                  </a:lnTo>
                  <a:lnTo>
                    <a:pt x="868" y="299"/>
                  </a:lnTo>
                  <a:lnTo>
                    <a:pt x="868" y="282"/>
                  </a:lnTo>
                  <a:lnTo>
                    <a:pt x="860" y="275"/>
                  </a:lnTo>
                  <a:lnTo>
                    <a:pt x="853" y="266"/>
                  </a:lnTo>
                  <a:lnTo>
                    <a:pt x="836" y="258"/>
                  </a:lnTo>
                  <a:lnTo>
                    <a:pt x="821" y="251"/>
                  </a:lnTo>
                  <a:lnTo>
                    <a:pt x="812" y="243"/>
                  </a:lnTo>
                  <a:lnTo>
                    <a:pt x="797" y="234"/>
                  </a:lnTo>
                  <a:lnTo>
                    <a:pt x="780" y="225"/>
                  </a:lnTo>
                  <a:lnTo>
                    <a:pt x="764" y="219"/>
                  </a:lnTo>
                  <a:lnTo>
                    <a:pt x="756" y="210"/>
                  </a:lnTo>
                  <a:lnTo>
                    <a:pt x="740" y="202"/>
                  </a:lnTo>
                  <a:lnTo>
                    <a:pt x="723" y="195"/>
                  </a:lnTo>
                  <a:lnTo>
                    <a:pt x="708" y="186"/>
                  </a:lnTo>
                  <a:lnTo>
                    <a:pt x="699" y="178"/>
                  </a:lnTo>
                  <a:lnTo>
                    <a:pt x="684" y="169"/>
                  </a:lnTo>
                  <a:lnTo>
                    <a:pt x="667" y="162"/>
                  </a:lnTo>
                  <a:lnTo>
                    <a:pt x="652" y="154"/>
                  </a:lnTo>
                  <a:lnTo>
                    <a:pt x="643" y="145"/>
                  </a:lnTo>
                  <a:lnTo>
                    <a:pt x="628" y="138"/>
                  </a:lnTo>
                  <a:lnTo>
                    <a:pt x="611" y="130"/>
                  </a:lnTo>
                  <a:lnTo>
                    <a:pt x="602" y="121"/>
                  </a:lnTo>
                  <a:lnTo>
                    <a:pt x="587" y="113"/>
                  </a:lnTo>
                  <a:lnTo>
                    <a:pt x="571" y="106"/>
                  </a:lnTo>
                  <a:lnTo>
                    <a:pt x="554" y="97"/>
                  </a:lnTo>
                  <a:lnTo>
                    <a:pt x="546" y="89"/>
                  </a:lnTo>
                  <a:lnTo>
                    <a:pt x="530" y="82"/>
                  </a:lnTo>
                  <a:lnTo>
                    <a:pt x="515" y="74"/>
                  </a:lnTo>
                  <a:lnTo>
                    <a:pt x="498" y="65"/>
                  </a:lnTo>
                  <a:lnTo>
                    <a:pt x="489" y="56"/>
                  </a:lnTo>
                  <a:lnTo>
                    <a:pt x="474" y="50"/>
                  </a:lnTo>
                  <a:lnTo>
                    <a:pt x="457" y="41"/>
                  </a:lnTo>
                  <a:lnTo>
                    <a:pt x="450" y="33"/>
                  </a:lnTo>
                  <a:lnTo>
                    <a:pt x="433" y="24"/>
                  </a:lnTo>
                  <a:lnTo>
                    <a:pt x="418" y="17"/>
                  </a:lnTo>
                  <a:lnTo>
                    <a:pt x="401" y="9"/>
                  </a:lnTo>
                  <a:lnTo>
                    <a:pt x="394" y="0"/>
                  </a:lnTo>
                  <a:lnTo>
                    <a:pt x="370" y="0"/>
                  </a:lnTo>
                  <a:lnTo>
                    <a:pt x="361" y="9"/>
                  </a:lnTo>
                  <a:close/>
                </a:path>
              </a:pathLst>
            </a:custGeom>
            <a:solidFill>
              <a:schemeClr val="accent3"/>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19" name="Freeform 23"/>
            <p:cNvSpPr>
              <a:spLocks/>
            </p:cNvSpPr>
            <p:nvPr/>
          </p:nvSpPr>
          <p:spPr bwMode="auto">
            <a:xfrm>
              <a:off x="2592387" y="2443162"/>
              <a:ext cx="688975" cy="620713"/>
            </a:xfrm>
            <a:custGeom>
              <a:avLst/>
              <a:gdLst/>
              <a:ahLst/>
              <a:cxnLst>
                <a:cxn ang="0">
                  <a:pos x="451" y="17"/>
                </a:cxn>
                <a:cxn ang="0">
                  <a:pos x="427" y="33"/>
                </a:cxn>
                <a:cxn ang="0">
                  <a:pos x="395" y="50"/>
                </a:cxn>
                <a:cxn ang="0">
                  <a:pos x="371" y="65"/>
                </a:cxn>
                <a:cxn ang="0">
                  <a:pos x="338" y="82"/>
                </a:cxn>
                <a:cxn ang="0">
                  <a:pos x="314" y="97"/>
                </a:cxn>
                <a:cxn ang="0">
                  <a:pos x="282" y="113"/>
                </a:cxn>
                <a:cxn ang="0">
                  <a:pos x="258" y="130"/>
                </a:cxn>
                <a:cxn ang="0">
                  <a:pos x="226" y="145"/>
                </a:cxn>
                <a:cxn ang="0">
                  <a:pos x="202" y="162"/>
                </a:cxn>
                <a:cxn ang="0">
                  <a:pos x="169" y="178"/>
                </a:cxn>
                <a:cxn ang="0">
                  <a:pos x="145" y="195"/>
                </a:cxn>
                <a:cxn ang="0">
                  <a:pos x="120" y="210"/>
                </a:cxn>
                <a:cxn ang="0">
                  <a:pos x="89" y="225"/>
                </a:cxn>
                <a:cxn ang="0">
                  <a:pos x="63" y="243"/>
                </a:cxn>
                <a:cxn ang="0">
                  <a:pos x="33" y="258"/>
                </a:cxn>
                <a:cxn ang="0">
                  <a:pos x="0" y="282"/>
                </a:cxn>
                <a:cxn ang="0">
                  <a:pos x="7" y="307"/>
                </a:cxn>
                <a:cxn ang="0">
                  <a:pos x="24" y="331"/>
                </a:cxn>
                <a:cxn ang="0">
                  <a:pos x="40" y="347"/>
                </a:cxn>
                <a:cxn ang="0">
                  <a:pos x="57" y="371"/>
                </a:cxn>
                <a:cxn ang="0">
                  <a:pos x="72" y="388"/>
                </a:cxn>
                <a:cxn ang="0">
                  <a:pos x="89" y="411"/>
                </a:cxn>
                <a:cxn ang="0">
                  <a:pos x="104" y="427"/>
                </a:cxn>
                <a:cxn ang="0">
                  <a:pos x="120" y="444"/>
                </a:cxn>
                <a:cxn ang="0">
                  <a:pos x="137" y="459"/>
                </a:cxn>
                <a:cxn ang="0">
                  <a:pos x="152" y="476"/>
                </a:cxn>
                <a:cxn ang="0">
                  <a:pos x="169" y="492"/>
                </a:cxn>
                <a:cxn ang="0">
                  <a:pos x="185" y="509"/>
                </a:cxn>
                <a:cxn ang="0">
                  <a:pos x="208" y="524"/>
                </a:cxn>
                <a:cxn ang="0">
                  <a:pos x="226" y="539"/>
                </a:cxn>
                <a:cxn ang="0">
                  <a:pos x="249" y="557"/>
                </a:cxn>
                <a:cxn ang="0">
                  <a:pos x="282" y="580"/>
                </a:cxn>
                <a:cxn ang="0">
                  <a:pos x="314" y="604"/>
                </a:cxn>
                <a:cxn ang="0">
                  <a:pos x="338" y="621"/>
                </a:cxn>
                <a:cxn ang="0">
                  <a:pos x="362" y="637"/>
                </a:cxn>
                <a:cxn ang="0">
                  <a:pos x="395" y="652"/>
                </a:cxn>
                <a:cxn ang="0">
                  <a:pos x="427" y="669"/>
                </a:cxn>
                <a:cxn ang="0">
                  <a:pos x="459" y="685"/>
                </a:cxn>
                <a:cxn ang="0">
                  <a:pos x="516" y="708"/>
                </a:cxn>
                <a:cxn ang="0">
                  <a:pos x="579" y="734"/>
                </a:cxn>
                <a:cxn ang="0">
                  <a:pos x="628" y="749"/>
                </a:cxn>
                <a:cxn ang="0">
                  <a:pos x="691" y="765"/>
                </a:cxn>
                <a:cxn ang="0">
                  <a:pos x="789" y="782"/>
                </a:cxn>
                <a:cxn ang="0">
                  <a:pos x="869" y="210"/>
                </a:cxn>
                <a:cxn ang="0">
                  <a:pos x="797" y="195"/>
                </a:cxn>
                <a:cxn ang="0">
                  <a:pos x="748" y="178"/>
                </a:cxn>
                <a:cxn ang="0">
                  <a:pos x="709" y="162"/>
                </a:cxn>
                <a:cxn ang="0">
                  <a:pos x="676" y="145"/>
                </a:cxn>
                <a:cxn ang="0">
                  <a:pos x="644" y="130"/>
                </a:cxn>
                <a:cxn ang="0">
                  <a:pos x="620" y="113"/>
                </a:cxn>
                <a:cxn ang="0">
                  <a:pos x="596" y="97"/>
                </a:cxn>
                <a:cxn ang="0">
                  <a:pos x="579" y="82"/>
                </a:cxn>
                <a:cxn ang="0">
                  <a:pos x="555" y="56"/>
                </a:cxn>
                <a:cxn ang="0">
                  <a:pos x="540" y="41"/>
                </a:cxn>
                <a:cxn ang="0">
                  <a:pos x="483" y="0"/>
                </a:cxn>
              </a:cxnLst>
              <a:rect l="0" t="0" r="r" b="b"/>
              <a:pathLst>
                <a:path w="869" h="782">
                  <a:moveTo>
                    <a:pt x="466" y="9"/>
                  </a:moveTo>
                  <a:lnTo>
                    <a:pt x="451" y="17"/>
                  </a:lnTo>
                  <a:lnTo>
                    <a:pt x="434" y="24"/>
                  </a:lnTo>
                  <a:lnTo>
                    <a:pt x="427" y="33"/>
                  </a:lnTo>
                  <a:lnTo>
                    <a:pt x="410" y="41"/>
                  </a:lnTo>
                  <a:lnTo>
                    <a:pt x="395" y="50"/>
                  </a:lnTo>
                  <a:lnTo>
                    <a:pt x="377" y="56"/>
                  </a:lnTo>
                  <a:lnTo>
                    <a:pt x="371" y="65"/>
                  </a:lnTo>
                  <a:lnTo>
                    <a:pt x="354" y="74"/>
                  </a:lnTo>
                  <a:lnTo>
                    <a:pt x="338" y="82"/>
                  </a:lnTo>
                  <a:lnTo>
                    <a:pt x="330" y="89"/>
                  </a:lnTo>
                  <a:lnTo>
                    <a:pt x="314" y="97"/>
                  </a:lnTo>
                  <a:lnTo>
                    <a:pt x="297" y="106"/>
                  </a:lnTo>
                  <a:lnTo>
                    <a:pt x="282" y="113"/>
                  </a:lnTo>
                  <a:lnTo>
                    <a:pt x="273" y="121"/>
                  </a:lnTo>
                  <a:lnTo>
                    <a:pt x="258" y="130"/>
                  </a:lnTo>
                  <a:lnTo>
                    <a:pt x="241" y="138"/>
                  </a:lnTo>
                  <a:lnTo>
                    <a:pt x="226" y="145"/>
                  </a:lnTo>
                  <a:lnTo>
                    <a:pt x="217" y="154"/>
                  </a:lnTo>
                  <a:lnTo>
                    <a:pt x="202" y="162"/>
                  </a:lnTo>
                  <a:lnTo>
                    <a:pt x="185" y="169"/>
                  </a:lnTo>
                  <a:lnTo>
                    <a:pt x="169" y="178"/>
                  </a:lnTo>
                  <a:lnTo>
                    <a:pt x="161" y="186"/>
                  </a:lnTo>
                  <a:lnTo>
                    <a:pt x="145" y="195"/>
                  </a:lnTo>
                  <a:lnTo>
                    <a:pt x="128" y="202"/>
                  </a:lnTo>
                  <a:lnTo>
                    <a:pt x="120" y="210"/>
                  </a:lnTo>
                  <a:lnTo>
                    <a:pt x="104" y="219"/>
                  </a:lnTo>
                  <a:lnTo>
                    <a:pt x="89" y="225"/>
                  </a:lnTo>
                  <a:lnTo>
                    <a:pt x="72" y="234"/>
                  </a:lnTo>
                  <a:lnTo>
                    <a:pt x="63" y="243"/>
                  </a:lnTo>
                  <a:lnTo>
                    <a:pt x="48" y="251"/>
                  </a:lnTo>
                  <a:lnTo>
                    <a:pt x="33" y="258"/>
                  </a:lnTo>
                  <a:lnTo>
                    <a:pt x="16" y="266"/>
                  </a:lnTo>
                  <a:lnTo>
                    <a:pt x="0" y="282"/>
                  </a:lnTo>
                  <a:lnTo>
                    <a:pt x="0" y="290"/>
                  </a:lnTo>
                  <a:lnTo>
                    <a:pt x="7" y="307"/>
                  </a:lnTo>
                  <a:lnTo>
                    <a:pt x="16" y="314"/>
                  </a:lnTo>
                  <a:lnTo>
                    <a:pt x="24" y="331"/>
                  </a:lnTo>
                  <a:lnTo>
                    <a:pt x="33" y="338"/>
                  </a:lnTo>
                  <a:lnTo>
                    <a:pt x="40" y="347"/>
                  </a:lnTo>
                  <a:lnTo>
                    <a:pt x="48" y="364"/>
                  </a:lnTo>
                  <a:lnTo>
                    <a:pt x="57" y="371"/>
                  </a:lnTo>
                  <a:lnTo>
                    <a:pt x="63" y="379"/>
                  </a:lnTo>
                  <a:lnTo>
                    <a:pt x="72" y="388"/>
                  </a:lnTo>
                  <a:lnTo>
                    <a:pt x="80" y="403"/>
                  </a:lnTo>
                  <a:lnTo>
                    <a:pt x="89" y="411"/>
                  </a:lnTo>
                  <a:lnTo>
                    <a:pt x="96" y="420"/>
                  </a:lnTo>
                  <a:lnTo>
                    <a:pt x="104" y="427"/>
                  </a:lnTo>
                  <a:lnTo>
                    <a:pt x="113" y="435"/>
                  </a:lnTo>
                  <a:lnTo>
                    <a:pt x="120" y="444"/>
                  </a:lnTo>
                  <a:lnTo>
                    <a:pt x="128" y="452"/>
                  </a:lnTo>
                  <a:lnTo>
                    <a:pt x="137" y="459"/>
                  </a:lnTo>
                  <a:lnTo>
                    <a:pt x="145" y="468"/>
                  </a:lnTo>
                  <a:lnTo>
                    <a:pt x="152" y="476"/>
                  </a:lnTo>
                  <a:lnTo>
                    <a:pt x="161" y="483"/>
                  </a:lnTo>
                  <a:lnTo>
                    <a:pt x="169" y="492"/>
                  </a:lnTo>
                  <a:lnTo>
                    <a:pt x="176" y="500"/>
                  </a:lnTo>
                  <a:lnTo>
                    <a:pt x="185" y="509"/>
                  </a:lnTo>
                  <a:lnTo>
                    <a:pt x="193" y="516"/>
                  </a:lnTo>
                  <a:lnTo>
                    <a:pt x="208" y="524"/>
                  </a:lnTo>
                  <a:lnTo>
                    <a:pt x="217" y="533"/>
                  </a:lnTo>
                  <a:lnTo>
                    <a:pt x="226" y="539"/>
                  </a:lnTo>
                  <a:lnTo>
                    <a:pt x="232" y="548"/>
                  </a:lnTo>
                  <a:lnTo>
                    <a:pt x="249" y="557"/>
                  </a:lnTo>
                  <a:lnTo>
                    <a:pt x="265" y="572"/>
                  </a:lnTo>
                  <a:lnTo>
                    <a:pt x="282" y="580"/>
                  </a:lnTo>
                  <a:lnTo>
                    <a:pt x="297" y="596"/>
                  </a:lnTo>
                  <a:lnTo>
                    <a:pt x="314" y="604"/>
                  </a:lnTo>
                  <a:lnTo>
                    <a:pt x="321" y="613"/>
                  </a:lnTo>
                  <a:lnTo>
                    <a:pt x="338" y="621"/>
                  </a:lnTo>
                  <a:lnTo>
                    <a:pt x="354" y="628"/>
                  </a:lnTo>
                  <a:lnTo>
                    <a:pt x="362" y="637"/>
                  </a:lnTo>
                  <a:lnTo>
                    <a:pt x="377" y="645"/>
                  </a:lnTo>
                  <a:lnTo>
                    <a:pt x="395" y="652"/>
                  </a:lnTo>
                  <a:lnTo>
                    <a:pt x="410" y="661"/>
                  </a:lnTo>
                  <a:lnTo>
                    <a:pt x="427" y="669"/>
                  </a:lnTo>
                  <a:lnTo>
                    <a:pt x="442" y="678"/>
                  </a:lnTo>
                  <a:lnTo>
                    <a:pt x="459" y="685"/>
                  </a:lnTo>
                  <a:lnTo>
                    <a:pt x="490" y="702"/>
                  </a:lnTo>
                  <a:lnTo>
                    <a:pt x="516" y="708"/>
                  </a:lnTo>
                  <a:lnTo>
                    <a:pt x="531" y="717"/>
                  </a:lnTo>
                  <a:lnTo>
                    <a:pt x="579" y="734"/>
                  </a:lnTo>
                  <a:lnTo>
                    <a:pt x="603" y="741"/>
                  </a:lnTo>
                  <a:lnTo>
                    <a:pt x="628" y="749"/>
                  </a:lnTo>
                  <a:lnTo>
                    <a:pt x="659" y="758"/>
                  </a:lnTo>
                  <a:lnTo>
                    <a:pt x="691" y="765"/>
                  </a:lnTo>
                  <a:lnTo>
                    <a:pt x="732" y="773"/>
                  </a:lnTo>
                  <a:lnTo>
                    <a:pt x="789" y="782"/>
                  </a:lnTo>
                  <a:lnTo>
                    <a:pt x="869" y="782"/>
                  </a:lnTo>
                  <a:lnTo>
                    <a:pt x="869" y="210"/>
                  </a:lnTo>
                  <a:lnTo>
                    <a:pt x="837" y="202"/>
                  </a:lnTo>
                  <a:lnTo>
                    <a:pt x="797" y="195"/>
                  </a:lnTo>
                  <a:lnTo>
                    <a:pt x="773" y="186"/>
                  </a:lnTo>
                  <a:lnTo>
                    <a:pt x="748" y="178"/>
                  </a:lnTo>
                  <a:lnTo>
                    <a:pt x="724" y="169"/>
                  </a:lnTo>
                  <a:lnTo>
                    <a:pt x="709" y="162"/>
                  </a:lnTo>
                  <a:lnTo>
                    <a:pt x="691" y="154"/>
                  </a:lnTo>
                  <a:lnTo>
                    <a:pt x="676" y="145"/>
                  </a:lnTo>
                  <a:lnTo>
                    <a:pt x="659" y="138"/>
                  </a:lnTo>
                  <a:lnTo>
                    <a:pt x="644" y="130"/>
                  </a:lnTo>
                  <a:lnTo>
                    <a:pt x="635" y="121"/>
                  </a:lnTo>
                  <a:lnTo>
                    <a:pt x="620" y="113"/>
                  </a:lnTo>
                  <a:lnTo>
                    <a:pt x="611" y="106"/>
                  </a:lnTo>
                  <a:lnTo>
                    <a:pt x="596" y="97"/>
                  </a:lnTo>
                  <a:lnTo>
                    <a:pt x="587" y="89"/>
                  </a:lnTo>
                  <a:lnTo>
                    <a:pt x="579" y="82"/>
                  </a:lnTo>
                  <a:lnTo>
                    <a:pt x="572" y="74"/>
                  </a:lnTo>
                  <a:lnTo>
                    <a:pt x="555" y="56"/>
                  </a:lnTo>
                  <a:lnTo>
                    <a:pt x="546" y="50"/>
                  </a:lnTo>
                  <a:lnTo>
                    <a:pt x="540" y="41"/>
                  </a:lnTo>
                  <a:lnTo>
                    <a:pt x="499" y="0"/>
                  </a:lnTo>
                  <a:lnTo>
                    <a:pt x="483" y="0"/>
                  </a:lnTo>
                  <a:lnTo>
                    <a:pt x="466" y="9"/>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sp>
          <p:nvSpPr>
            <p:cNvPr id="20" name="Freeform 24"/>
            <p:cNvSpPr>
              <a:spLocks/>
            </p:cNvSpPr>
            <p:nvPr/>
          </p:nvSpPr>
          <p:spPr bwMode="auto">
            <a:xfrm>
              <a:off x="2592387" y="1287462"/>
              <a:ext cx="688975" cy="625475"/>
            </a:xfrm>
            <a:custGeom>
              <a:avLst/>
              <a:gdLst/>
              <a:ahLst/>
              <a:cxnLst>
                <a:cxn ang="0">
                  <a:pos x="717" y="16"/>
                </a:cxn>
                <a:cxn ang="0">
                  <a:pos x="644" y="31"/>
                </a:cxn>
                <a:cxn ang="0">
                  <a:pos x="546" y="64"/>
                </a:cxn>
                <a:cxn ang="0">
                  <a:pos x="507" y="81"/>
                </a:cxn>
                <a:cxn ang="0">
                  <a:pos x="466" y="96"/>
                </a:cxn>
                <a:cxn ang="0">
                  <a:pos x="434" y="113"/>
                </a:cxn>
                <a:cxn ang="0">
                  <a:pos x="403" y="128"/>
                </a:cxn>
                <a:cxn ang="0">
                  <a:pos x="371" y="144"/>
                </a:cxn>
                <a:cxn ang="0">
                  <a:pos x="347" y="161"/>
                </a:cxn>
                <a:cxn ang="0">
                  <a:pos x="321" y="176"/>
                </a:cxn>
                <a:cxn ang="0">
                  <a:pos x="297" y="193"/>
                </a:cxn>
                <a:cxn ang="0">
                  <a:pos x="265" y="217"/>
                </a:cxn>
                <a:cxn ang="0">
                  <a:pos x="241" y="232"/>
                </a:cxn>
                <a:cxn ang="0">
                  <a:pos x="217" y="250"/>
                </a:cxn>
                <a:cxn ang="0">
                  <a:pos x="202" y="265"/>
                </a:cxn>
                <a:cxn ang="0">
                  <a:pos x="176" y="289"/>
                </a:cxn>
                <a:cxn ang="0">
                  <a:pos x="128" y="338"/>
                </a:cxn>
                <a:cxn ang="0">
                  <a:pos x="113" y="354"/>
                </a:cxn>
                <a:cxn ang="0">
                  <a:pos x="63" y="401"/>
                </a:cxn>
                <a:cxn ang="0">
                  <a:pos x="48" y="427"/>
                </a:cxn>
                <a:cxn ang="0">
                  <a:pos x="33" y="442"/>
                </a:cxn>
                <a:cxn ang="0">
                  <a:pos x="16" y="466"/>
                </a:cxn>
                <a:cxn ang="0">
                  <a:pos x="0" y="490"/>
                </a:cxn>
                <a:cxn ang="0">
                  <a:pos x="7" y="514"/>
                </a:cxn>
                <a:cxn ang="0">
                  <a:pos x="40" y="531"/>
                </a:cxn>
                <a:cxn ang="0">
                  <a:pos x="63" y="547"/>
                </a:cxn>
                <a:cxn ang="0">
                  <a:pos x="96" y="564"/>
                </a:cxn>
                <a:cxn ang="0">
                  <a:pos x="120" y="579"/>
                </a:cxn>
                <a:cxn ang="0">
                  <a:pos x="152" y="596"/>
                </a:cxn>
                <a:cxn ang="0">
                  <a:pos x="176" y="611"/>
                </a:cxn>
                <a:cxn ang="0">
                  <a:pos x="208" y="627"/>
                </a:cxn>
                <a:cxn ang="0">
                  <a:pos x="232" y="644"/>
                </a:cxn>
                <a:cxn ang="0">
                  <a:pos x="265" y="659"/>
                </a:cxn>
                <a:cxn ang="0">
                  <a:pos x="290" y="676"/>
                </a:cxn>
                <a:cxn ang="0">
                  <a:pos x="321" y="692"/>
                </a:cxn>
                <a:cxn ang="0">
                  <a:pos x="347" y="709"/>
                </a:cxn>
                <a:cxn ang="0">
                  <a:pos x="371" y="724"/>
                </a:cxn>
                <a:cxn ang="0">
                  <a:pos x="403" y="741"/>
                </a:cxn>
                <a:cxn ang="0">
                  <a:pos x="427" y="756"/>
                </a:cxn>
                <a:cxn ang="0">
                  <a:pos x="459" y="772"/>
                </a:cxn>
                <a:cxn ang="0">
                  <a:pos x="483" y="789"/>
                </a:cxn>
                <a:cxn ang="0">
                  <a:pos x="523" y="765"/>
                </a:cxn>
                <a:cxn ang="0">
                  <a:pos x="540" y="741"/>
                </a:cxn>
                <a:cxn ang="0">
                  <a:pos x="563" y="715"/>
                </a:cxn>
                <a:cxn ang="0">
                  <a:pos x="603" y="685"/>
                </a:cxn>
                <a:cxn ang="0">
                  <a:pos x="628" y="668"/>
                </a:cxn>
                <a:cxn ang="0">
                  <a:pos x="652" y="652"/>
                </a:cxn>
                <a:cxn ang="0">
                  <a:pos x="685" y="635"/>
                </a:cxn>
                <a:cxn ang="0">
                  <a:pos x="717" y="620"/>
                </a:cxn>
                <a:cxn ang="0">
                  <a:pos x="756" y="603"/>
                </a:cxn>
                <a:cxn ang="0">
                  <a:pos x="813" y="587"/>
                </a:cxn>
                <a:cxn ang="0">
                  <a:pos x="869" y="570"/>
                </a:cxn>
                <a:cxn ang="0">
                  <a:pos x="830" y="0"/>
                </a:cxn>
              </a:cxnLst>
              <a:rect l="0" t="0" r="r" b="b"/>
              <a:pathLst>
                <a:path w="869" h="789">
                  <a:moveTo>
                    <a:pt x="765" y="7"/>
                  </a:moveTo>
                  <a:lnTo>
                    <a:pt x="717" y="16"/>
                  </a:lnTo>
                  <a:lnTo>
                    <a:pt x="676" y="24"/>
                  </a:lnTo>
                  <a:lnTo>
                    <a:pt x="644" y="31"/>
                  </a:lnTo>
                  <a:lnTo>
                    <a:pt x="572" y="57"/>
                  </a:lnTo>
                  <a:lnTo>
                    <a:pt x="546" y="64"/>
                  </a:lnTo>
                  <a:lnTo>
                    <a:pt x="523" y="72"/>
                  </a:lnTo>
                  <a:lnTo>
                    <a:pt x="507" y="81"/>
                  </a:lnTo>
                  <a:lnTo>
                    <a:pt x="483" y="87"/>
                  </a:lnTo>
                  <a:lnTo>
                    <a:pt x="466" y="96"/>
                  </a:lnTo>
                  <a:lnTo>
                    <a:pt x="451" y="104"/>
                  </a:lnTo>
                  <a:lnTo>
                    <a:pt x="434" y="113"/>
                  </a:lnTo>
                  <a:lnTo>
                    <a:pt x="418" y="120"/>
                  </a:lnTo>
                  <a:lnTo>
                    <a:pt x="403" y="128"/>
                  </a:lnTo>
                  <a:lnTo>
                    <a:pt x="386" y="137"/>
                  </a:lnTo>
                  <a:lnTo>
                    <a:pt x="371" y="144"/>
                  </a:lnTo>
                  <a:lnTo>
                    <a:pt x="362" y="152"/>
                  </a:lnTo>
                  <a:lnTo>
                    <a:pt x="347" y="161"/>
                  </a:lnTo>
                  <a:lnTo>
                    <a:pt x="330" y="169"/>
                  </a:lnTo>
                  <a:lnTo>
                    <a:pt x="321" y="176"/>
                  </a:lnTo>
                  <a:lnTo>
                    <a:pt x="306" y="185"/>
                  </a:lnTo>
                  <a:lnTo>
                    <a:pt x="297" y="193"/>
                  </a:lnTo>
                  <a:lnTo>
                    <a:pt x="282" y="200"/>
                  </a:lnTo>
                  <a:lnTo>
                    <a:pt x="265" y="217"/>
                  </a:lnTo>
                  <a:lnTo>
                    <a:pt x="249" y="226"/>
                  </a:lnTo>
                  <a:lnTo>
                    <a:pt x="241" y="232"/>
                  </a:lnTo>
                  <a:lnTo>
                    <a:pt x="232" y="241"/>
                  </a:lnTo>
                  <a:lnTo>
                    <a:pt x="217" y="250"/>
                  </a:lnTo>
                  <a:lnTo>
                    <a:pt x="208" y="256"/>
                  </a:lnTo>
                  <a:lnTo>
                    <a:pt x="202" y="265"/>
                  </a:lnTo>
                  <a:lnTo>
                    <a:pt x="185" y="282"/>
                  </a:lnTo>
                  <a:lnTo>
                    <a:pt x="176" y="289"/>
                  </a:lnTo>
                  <a:lnTo>
                    <a:pt x="169" y="297"/>
                  </a:lnTo>
                  <a:lnTo>
                    <a:pt x="128" y="338"/>
                  </a:lnTo>
                  <a:lnTo>
                    <a:pt x="120" y="345"/>
                  </a:lnTo>
                  <a:lnTo>
                    <a:pt x="113" y="354"/>
                  </a:lnTo>
                  <a:lnTo>
                    <a:pt x="72" y="395"/>
                  </a:lnTo>
                  <a:lnTo>
                    <a:pt x="63" y="401"/>
                  </a:lnTo>
                  <a:lnTo>
                    <a:pt x="57" y="419"/>
                  </a:lnTo>
                  <a:lnTo>
                    <a:pt x="48" y="427"/>
                  </a:lnTo>
                  <a:lnTo>
                    <a:pt x="40" y="434"/>
                  </a:lnTo>
                  <a:lnTo>
                    <a:pt x="33" y="442"/>
                  </a:lnTo>
                  <a:lnTo>
                    <a:pt x="24" y="458"/>
                  </a:lnTo>
                  <a:lnTo>
                    <a:pt x="16" y="466"/>
                  </a:lnTo>
                  <a:lnTo>
                    <a:pt x="7" y="483"/>
                  </a:lnTo>
                  <a:lnTo>
                    <a:pt x="0" y="490"/>
                  </a:lnTo>
                  <a:lnTo>
                    <a:pt x="0" y="507"/>
                  </a:lnTo>
                  <a:lnTo>
                    <a:pt x="7" y="514"/>
                  </a:lnTo>
                  <a:lnTo>
                    <a:pt x="24" y="523"/>
                  </a:lnTo>
                  <a:lnTo>
                    <a:pt x="40" y="531"/>
                  </a:lnTo>
                  <a:lnTo>
                    <a:pt x="57" y="540"/>
                  </a:lnTo>
                  <a:lnTo>
                    <a:pt x="63" y="547"/>
                  </a:lnTo>
                  <a:lnTo>
                    <a:pt x="80" y="555"/>
                  </a:lnTo>
                  <a:lnTo>
                    <a:pt x="96" y="564"/>
                  </a:lnTo>
                  <a:lnTo>
                    <a:pt x="113" y="570"/>
                  </a:lnTo>
                  <a:lnTo>
                    <a:pt x="120" y="579"/>
                  </a:lnTo>
                  <a:lnTo>
                    <a:pt x="137" y="587"/>
                  </a:lnTo>
                  <a:lnTo>
                    <a:pt x="152" y="596"/>
                  </a:lnTo>
                  <a:lnTo>
                    <a:pt x="169" y="603"/>
                  </a:lnTo>
                  <a:lnTo>
                    <a:pt x="176" y="611"/>
                  </a:lnTo>
                  <a:lnTo>
                    <a:pt x="193" y="620"/>
                  </a:lnTo>
                  <a:lnTo>
                    <a:pt x="208" y="627"/>
                  </a:lnTo>
                  <a:lnTo>
                    <a:pt x="217" y="635"/>
                  </a:lnTo>
                  <a:lnTo>
                    <a:pt x="232" y="644"/>
                  </a:lnTo>
                  <a:lnTo>
                    <a:pt x="249" y="652"/>
                  </a:lnTo>
                  <a:lnTo>
                    <a:pt x="265" y="659"/>
                  </a:lnTo>
                  <a:lnTo>
                    <a:pt x="273" y="668"/>
                  </a:lnTo>
                  <a:lnTo>
                    <a:pt x="290" y="676"/>
                  </a:lnTo>
                  <a:lnTo>
                    <a:pt x="306" y="685"/>
                  </a:lnTo>
                  <a:lnTo>
                    <a:pt x="321" y="692"/>
                  </a:lnTo>
                  <a:lnTo>
                    <a:pt x="330" y="700"/>
                  </a:lnTo>
                  <a:lnTo>
                    <a:pt x="347" y="709"/>
                  </a:lnTo>
                  <a:lnTo>
                    <a:pt x="362" y="715"/>
                  </a:lnTo>
                  <a:lnTo>
                    <a:pt x="371" y="724"/>
                  </a:lnTo>
                  <a:lnTo>
                    <a:pt x="386" y="733"/>
                  </a:lnTo>
                  <a:lnTo>
                    <a:pt x="403" y="741"/>
                  </a:lnTo>
                  <a:lnTo>
                    <a:pt x="418" y="748"/>
                  </a:lnTo>
                  <a:lnTo>
                    <a:pt x="427" y="756"/>
                  </a:lnTo>
                  <a:lnTo>
                    <a:pt x="442" y="765"/>
                  </a:lnTo>
                  <a:lnTo>
                    <a:pt x="459" y="772"/>
                  </a:lnTo>
                  <a:lnTo>
                    <a:pt x="475" y="780"/>
                  </a:lnTo>
                  <a:lnTo>
                    <a:pt x="483" y="789"/>
                  </a:lnTo>
                  <a:lnTo>
                    <a:pt x="499" y="789"/>
                  </a:lnTo>
                  <a:lnTo>
                    <a:pt x="523" y="765"/>
                  </a:lnTo>
                  <a:lnTo>
                    <a:pt x="531" y="748"/>
                  </a:lnTo>
                  <a:lnTo>
                    <a:pt x="540" y="741"/>
                  </a:lnTo>
                  <a:lnTo>
                    <a:pt x="546" y="733"/>
                  </a:lnTo>
                  <a:lnTo>
                    <a:pt x="563" y="715"/>
                  </a:lnTo>
                  <a:lnTo>
                    <a:pt x="579" y="709"/>
                  </a:lnTo>
                  <a:lnTo>
                    <a:pt x="603" y="685"/>
                  </a:lnTo>
                  <a:lnTo>
                    <a:pt x="620" y="676"/>
                  </a:lnTo>
                  <a:lnTo>
                    <a:pt x="628" y="668"/>
                  </a:lnTo>
                  <a:lnTo>
                    <a:pt x="644" y="659"/>
                  </a:lnTo>
                  <a:lnTo>
                    <a:pt x="652" y="652"/>
                  </a:lnTo>
                  <a:lnTo>
                    <a:pt x="668" y="644"/>
                  </a:lnTo>
                  <a:lnTo>
                    <a:pt x="685" y="635"/>
                  </a:lnTo>
                  <a:lnTo>
                    <a:pt x="700" y="627"/>
                  </a:lnTo>
                  <a:lnTo>
                    <a:pt x="717" y="620"/>
                  </a:lnTo>
                  <a:lnTo>
                    <a:pt x="732" y="611"/>
                  </a:lnTo>
                  <a:lnTo>
                    <a:pt x="756" y="603"/>
                  </a:lnTo>
                  <a:lnTo>
                    <a:pt x="780" y="596"/>
                  </a:lnTo>
                  <a:lnTo>
                    <a:pt x="813" y="587"/>
                  </a:lnTo>
                  <a:lnTo>
                    <a:pt x="860" y="579"/>
                  </a:lnTo>
                  <a:lnTo>
                    <a:pt x="869" y="570"/>
                  </a:lnTo>
                  <a:lnTo>
                    <a:pt x="869" y="0"/>
                  </a:lnTo>
                  <a:lnTo>
                    <a:pt x="830" y="0"/>
                  </a:lnTo>
                  <a:lnTo>
                    <a:pt x="765" y="7"/>
                  </a:lnTo>
                  <a:close/>
                </a:path>
              </a:pathLst>
            </a:custGeom>
            <a:solidFill>
              <a:srgbClr val="AAAAAA"/>
            </a:solidFill>
            <a:ln>
              <a:solidFill>
                <a:schemeClr val="tx2"/>
              </a:solidFill>
            </a:ln>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44" tIns="278378" rIns="315444" bIns="278378" numCol="1" spcCol="1270" anchor="ctr" anchorCtr="0">
              <a:noAutofit/>
            </a:bodyPr>
            <a:lstStyle/>
            <a:p>
              <a:pPr algn="ctr" defTabSz="1422400">
                <a:lnSpc>
                  <a:spcPct val="90000"/>
                </a:lnSpc>
                <a:spcAft>
                  <a:spcPct val="35000"/>
                </a:spcAft>
              </a:pPr>
              <a:endParaRPr lang="en-US" sz="1400">
                <a:solidFill>
                  <a:schemeClr val="tx2"/>
                </a:solidFill>
              </a:endParaRPr>
            </a:p>
          </p:txBody>
        </p:sp>
        <p:cxnSp>
          <p:nvCxnSpPr>
            <p:cNvPr id="24" name="Straight Connector 23"/>
            <p:cNvCxnSpPr/>
            <p:nvPr/>
          </p:nvCxnSpPr>
          <p:spPr>
            <a:xfrm rot="16200000" flipH="1">
              <a:off x="6048375" y="3409950"/>
              <a:ext cx="533400" cy="38100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505575" y="3867150"/>
              <a:ext cx="990600" cy="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16200000" flipH="1">
              <a:off x="4711700" y="4629150"/>
              <a:ext cx="533400" cy="38100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5168900" y="5086350"/>
              <a:ext cx="990600" cy="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flipH="1" flipV="1">
              <a:off x="6684023" y="1985221"/>
              <a:ext cx="481305" cy="38100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7115175" y="1935068"/>
              <a:ext cx="495300" cy="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16200000" flipH="1">
              <a:off x="4143375" y="5391150"/>
              <a:ext cx="533400" cy="38100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4600575" y="5848350"/>
              <a:ext cx="990600" cy="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rot="16200000" flipV="1">
              <a:off x="2061891" y="1706489"/>
              <a:ext cx="481305" cy="481263"/>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flipH="1">
              <a:off x="1174282" y="1706468"/>
              <a:ext cx="887630" cy="0"/>
            </a:xfrm>
            <a:prstGeom prst="line">
              <a:avLst/>
            </a:prstGeom>
            <a:ln>
              <a:solidFill>
                <a:srgbClr val="444444"/>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7627018" y="1581125"/>
              <a:ext cx="1223690"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48" name="TextBox 47"/>
            <p:cNvSpPr txBox="1"/>
            <p:nvPr/>
          </p:nvSpPr>
          <p:spPr>
            <a:xfrm>
              <a:off x="7496175" y="3579510"/>
              <a:ext cx="1223690"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49" name="TextBox 48"/>
            <p:cNvSpPr txBox="1"/>
            <p:nvPr/>
          </p:nvSpPr>
          <p:spPr>
            <a:xfrm>
              <a:off x="6198530" y="4732408"/>
              <a:ext cx="1223690"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50" name="TextBox 49"/>
            <p:cNvSpPr txBox="1"/>
            <p:nvPr/>
          </p:nvSpPr>
          <p:spPr>
            <a:xfrm>
              <a:off x="5664200" y="5494408"/>
              <a:ext cx="1223690"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grpSp>
    </p:spTree>
    <p:extLst>
      <p:ext uri="{BB962C8B-B14F-4D97-AF65-F5344CB8AC3E}">
        <p14:creationId xmlns:p14="http://schemas.microsoft.com/office/powerpoint/2010/main" val="124062541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r>
              <a:rPr lang="en-US" sz="5400" dirty="0"/>
              <a:t>Jeopardy</a:t>
            </a:r>
          </a:p>
          <a:p>
            <a:r>
              <a:rPr lang="en-US" sz="5400" dirty="0"/>
              <a:t>Attack-defense</a:t>
            </a:r>
          </a:p>
          <a:p>
            <a:r>
              <a:rPr lang="en-US" sz="5400" dirty="0"/>
              <a:t>Mixed/Scenario</a:t>
            </a:r>
          </a:p>
        </p:txBody>
      </p:sp>
      <p:sp>
        <p:nvSpPr>
          <p:cNvPr id="6" name="Title 5"/>
          <p:cNvSpPr>
            <a:spLocks noGrp="1"/>
          </p:cNvSpPr>
          <p:nvPr>
            <p:ph type="title"/>
          </p:nvPr>
        </p:nvSpPr>
        <p:spPr/>
        <p:txBody>
          <a:bodyPr/>
          <a:lstStyle/>
          <a:p>
            <a:r>
              <a:rPr lang="en-US" dirty="0"/>
              <a:t>Types of CTFs</a:t>
            </a:r>
          </a:p>
        </p:txBody>
      </p:sp>
      <p:sp>
        <p:nvSpPr>
          <p:cNvPr id="8" name="Text Placeholder 7"/>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2614819893"/>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6</a:t>
            </a:r>
          </a:p>
        </p:txBody>
      </p:sp>
      <p:grpSp>
        <p:nvGrpSpPr>
          <p:cNvPr id="4" name="Group 3"/>
          <p:cNvGrpSpPr/>
          <p:nvPr/>
        </p:nvGrpSpPr>
        <p:grpSpPr>
          <a:xfrm>
            <a:off x="669566" y="990600"/>
            <a:ext cx="7758154" cy="3477864"/>
            <a:chOff x="890692" y="1129403"/>
            <a:chExt cx="7561944" cy="4965588"/>
          </a:xfrm>
        </p:grpSpPr>
        <p:sp>
          <p:nvSpPr>
            <p:cNvPr id="3" name="Rectangle 2"/>
            <p:cNvSpPr/>
            <p:nvPr/>
          </p:nvSpPr>
          <p:spPr>
            <a:xfrm rot="10800000">
              <a:off x="890694" y="2107932"/>
              <a:ext cx="7561942" cy="3070459"/>
            </a:xfrm>
            <a:prstGeom prst="rect">
              <a:avLst/>
            </a:prstGeom>
            <a:solidFill>
              <a:schemeClr val="tx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Rectangle 5"/>
            <p:cNvSpPr/>
            <p:nvPr/>
          </p:nvSpPr>
          <p:spPr>
            <a:xfrm>
              <a:off x="890694" y="1129403"/>
              <a:ext cx="7561942" cy="1191013"/>
            </a:xfrm>
            <a:prstGeom prst="rect">
              <a:avLst/>
            </a:prstGeom>
            <a:solidFill>
              <a:srgbClr val="AA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2"/>
                </a:solidFill>
              </a:endParaRPr>
            </a:p>
          </p:txBody>
        </p:sp>
        <p:sp>
          <p:nvSpPr>
            <p:cNvPr id="7" name="Isosceles Triangle 6"/>
            <p:cNvSpPr/>
            <p:nvPr/>
          </p:nvSpPr>
          <p:spPr>
            <a:xfrm rot="10800000">
              <a:off x="890692" y="2315311"/>
              <a:ext cx="7561941" cy="1078940"/>
            </a:xfrm>
            <a:prstGeom prst="triangle">
              <a:avLst/>
            </a:prstGeom>
            <a:solidFill>
              <a:srgbClr val="AAAAA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200">
                <a:solidFill>
                  <a:schemeClr val="tx2"/>
                </a:solidFill>
              </a:endParaRPr>
            </a:p>
          </p:txBody>
        </p:sp>
        <p:sp>
          <p:nvSpPr>
            <p:cNvPr id="8" name="Rectangle 7"/>
            <p:cNvSpPr/>
            <p:nvPr/>
          </p:nvSpPr>
          <p:spPr>
            <a:xfrm>
              <a:off x="890694" y="4940644"/>
              <a:ext cx="7561942" cy="1071911"/>
            </a:xfrm>
            <a:prstGeom prst="rect">
              <a:avLst/>
            </a:prstGeom>
            <a:solidFill>
              <a:srgbClr val="AAA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2"/>
                </a:solidFill>
              </a:endParaRPr>
            </a:p>
          </p:txBody>
        </p:sp>
        <p:sp>
          <p:nvSpPr>
            <p:cNvPr id="9" name="Isosceles Triangle 8"/>
            <p:cNvSpPr/>
            <p:nvPr/>
          </p:nvSpPr>
          <p:spPr>
            <a:xfrm>
              <a:off x="890695" y="3857707"/>
              <a:ext cx="7561938" cy="1082937"/>
            </a:xfrm>
            <a:prstGeom prst="triangle">
              <a:avLst/>
            </a:prstGeom>
            <a:solidFill>
              <a:srgbClr val="AAAAAA"/>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200">
                <a:solidFill>
                  <a:schemeClr val="tx2"/>
                </a:solidFill>
              </a:endParaRPr>
            </a:p>
          </p:txBody>
        </p:sp>
        <p:sp>
          <p:nvSpPr>
            <p:cNvPr id="10" name="TextBox 9"/>
            <p:cNvSpPr txBox="1"/>
            <p:nvPr/>
          </p:nvSpPr>
          <p:spPr>
            <a:xfrm>
              <a:off x="1016726" y="1188954"/>
              <a:ext cx="2666638" cy="569716"/>
            </a:xfrm>
            <a:prstGeom prst="rect">
              <a:avLst/>
            </a:prstGeom>
            <a:noFill/>
            <a:effectLst/>
          </p:spPr>
          <p:txBody>
            <a:bodyPr wrap="square" rtlCol="0">
              <a:spAutoFit/>
            </a:bodyPr>
            <a:lstStyle/>
            <a:p>
              <a:r>
                <a:rPr lang="en-US" sz="1200" dirty="0">
                  <a:solidFill>
                    <a:schemeClr val="tx2"/>
                  </a:solidFill>
                  <a:latin typeface="+mn-lt"/>
                </a:rPr>
                <a:t>Lorem ipsum dolor sit amet, consectetur adipiscing elit.</a:t>
              </a:r>
            </a:p>
          </p:txBody>
        </p:sp>
        <p:sp>
          <p:nvSpPr>
            <p:cNvPr id="12" name="Rounded Rectangle 11"/>
            <p:cNvSpPr/>
            <p:nvPr/>
          </p:nvSpPr>
          <p:spPr>
            <a:xfrm>
              <a:off x="1337412" y="1784460"/>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3" name="Rounded Rectangle 32"/>
            <p:cNvSpPr/>
            <p:nvPr/>
          </p:nvSpPr>
          <p:spPr>
            <a:xfrm>
              <a:off x="6688183" y="1784460"/>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4" name="Rounded Rectangle 33"/>
            <p:cNvSpPr/>
            <p:nvPr/>
          </p:nvSpPr>
          <p:spPr>
            <a:xfrm>
              <a:off x="2675105" y="1784460"/>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5" name="Rounded Rectangle 34"/>
            <p:cNvSpPr/>
            <p:nvPr/>
          </p:nvSpPr>
          <p:spPr>
            <a:xfrm>
              <a:off x="4012798" y="1784460"/>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6" name="Rounded Rectangle 35"/>
            <p:cNvSpPr/>
            <p:nvPr/>
          </p:nvSpPr>
          <p:spPr>
            <a:xfrm>
              <a:off x="5350491" y="1784460"/>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7" name="Rounded Rectangle 36"/>
            <p:cNvSpPr/>
            <p:nvPr/>
          </p:nvSpPr>
          <p:spPr>
            <a:xfrm>
              <a:off x="1337412" y="4163228"/>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8" name="Rounded Rectangle 37"/>
            <p:cNvSpPr/>
            <p:nvPr/>
          </p:nvSpPr>
          <p:spPr>
            <a:xfrm>
              <a:off x="6688183" y="4163228"/>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39" name="Rounded Rectangle 38"/>
            <p:cNvSpPr/>
            <p:nvPr/>
          </p:nvSpPr>
          <p:spPr>
            <a:xfrm>
              <a:off x="2675105" y="4163228"/>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40" name="Rounded Rectangle 39"/>
            <p:cNvSpPr/>
            <p:nvPr/>
          </p:nvSpPr>
          <p:spPr>
            <a:xfrm>
              <a:off x="4012798" y="4163228"/>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41" name="Rounded Rectangle 40"/>
            <p:cNvSpPr/>
            <p:nvPr/>
          </p:nvSpPr>
          <p:spPr>
            <a:xfrm>
              <a:off x="5350491" y="4163228"/>
              <a:ext cx="1008259" cy="1310114"/>
            </a:xfrm>
            <a:prstGeom prst="roundRect">
              <a:avLst>
                <a:gd name="adj" fmla="val 7850"/>
              </a:avLst>
            </a:prstGeom>
            <a:solidFill>
              <a:srgbClr val="0185C3"/>
            </a:soli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b="1" dirty="0">
                  <a:solidFill>
                    <a:schemeClr val="tx2"/>
                  </a:solidFill>
                </a:rPr>
                <a:t>Lorem ipsum</a:t>
              </a:r>
            </a:p>
          </p:txBody>
        </p:sp>
        <p:sp>
          <p:nvSpPr>
            <p:cNvPr id="5" name="Rounded Rectangle 4"/>
            <p:cNvSpPr/>
            <p:nvPr/>
          </p:nvSpPr>
          <p:spPr>
            <a:xfrm>
              <a:off x="1337412" y="3350456"/>
              <a:ext cx="6359029" cy="547482"/>
            </a:xfrm>
            <a:prstGeom prst="roundRect">
              <a:avLst>
                <a:gd name="adj" fmla="val 9635"/>
              </a:avLst>
            </a:prstGeom>
            <a:solidFill>
              <a:schemeClr val="accent2"/>
            </a:solidFill>
            <a:ln>
              <a:solidFill>
                <a:schemeClr val="accent2"/>
              </a:solidFill>
            </a:ln>
            <a:effectLst/>
          </p:spPr>
          <p:style>
            <a:lnRef idx="1">
              <a:schemeClr val="dk1"/>
            </a:lnRef>
            <a:fillRef idx="3">
              <a:schemeClr val="dk1"/>
            </a:fillRef>
            <a:effectRef idx="2">
              <a:schemeClr val="dk1"/>
            </a:effectRef>
            <a:fontRef idx="minor">
              <a:schemeClr val="lt1"/>
            </a:fontRef>
          </p:style>
          <p:txBody>
            <a:bodyPr rtlCol="0" anchor="ctr"/>
            <a:lstStyle/>
            <a:p>
              <a:pPr lvl="0" algn="ctr"/>
              <a:r>
                <a:rPr lang="en-US" sz="1600" b="1" dirty="0">
                  <a:solidFill>
                    <a:schemeClr val="tx2"/>
                  </a:solidFill>
                </a:rPr>
                <a:t>Heading</a:t>
              </a:r>
            </a:p>
          </p:txBody>
        </p:sp>
        <p:sp>
          <p:nvSpPr>
            <p:cNvPr id="26" name="TextBox 25"/>
            <p:cNvSpPr txBox="1"/>
            <p:nvPr/>
          </p:nvSpPr>
          <p:spPr>
            <a:xfrm>
              <a:off x="6337022" y="1188954"/>
              <a:ext cx="2099153" cy="569716"/>
            </a:xfrm>
            <a:prstGeom prst="rect">
              <a:avLst/>
            </a:prstGeom>
            <a:noFill/>
            <a:effectLst/>
          </p:spPr>
          <p:txBody>
            <a:bodyPr wrap="square" rtlCol="0">
              <a:spAutoFit/>
            </a:bodyPr>
            <a:lstStyle/>
            <a:p>
              <a:r>
                <a:rPr lang="en-US" sz="1200" dirty="0">
                  <a:solidFill>
                    <a:schemeClr val="tx2"/>
                  </a:solidFill>
                  <a:latin typeface="+mn-lt"/>
                </a:rPr>
                <a:t>Lorem ipsum dolor sit amet, consectetur adipiscing elit.</a:t>
              </a:r>
            </a:p>
          </p:txBody>
        </p:sp>
        <p:sp>
          <p:nvSpPr>
            <p:cNvPr id="27" name="TextBox 26"/>
            <p:cNvSpPr txBox="1"/>
            <p:nvPr/>
          </p:nvSpPr>
          <p:spPr>
            <a:xfrm>
              <a:off x="6337024" y="5525275"/>
              <a:ext cx="2099153" cy="569716"/>
            </a:xfrm>
            <a:prstGeom prst="rect">
              <a:avLst/>
            </a:prstGeom>
            <a:noFill/>
            <a:effectLst/>
          </p:spPr>
          <p:txBody>
            <a:bodyPr wrap="square" rtlCol="0">
              <a:spAutoFit/>
            </a:bodyPr>
            <a:lstStyle/>
            <a:p>
              <a:r>
                <a:rPr lang="en-US" sz="1200" dirty="0">
                  <a:solidFill>
                    <a:schemeClr val="tx2"/>
                  </a:solidFill>
                  <a:latin typeface="+mn-lt"/>
                </a:rPr>
                <a:t>Lorem ipsum dolor sit amet, consectetur adipiscing elit.</a:t>
              </a:r>
            </a:p>
          </p:txBody>
        </p:sp>
        <p:sp>
          <p:nvSpPr>
            <p:cNvPr id="28" name="TextBox 27"/>
            <p:cNvSpPr txBox="1"/>
            <p:nvPr/>
          </p:nvSpPr>
          <p:spPr>
            <a:xfrm>
              <a:off x="1016726" y="5525275"/>
              <a:ext cx="2666638" cy="569716"/>
            </a:xfrm>
            <a:prstGeom prst="rect">
              <a:avLst/>
            </a:prstGeom>
            <a:noFill/>
            <a:effectLst/>
          </p:spPr>
          <p:txBody>
            <a:bodyPr wrap="square" rtlCol="0">
              <a:spAutoFit/>
            </a:bodyPr>
            <a:lstStyle/>
            <a:p>
              <a:r>
                <a:rPr lang="en-US" sz="1200" dirty="0">
                  <a:solidFill>
                    <a:schemeClr val="tx2"/>
                  </a:solidFill>
                  <a:latin typeface="+mn-lt"/>
                </a:rPr>
                <a:t>Lorem ipsum dolor sit amet, consectetur adipiscing elit.</a:t>
              </a:r>
            </a:p>
          </p:txBody>
        </p:sp>
      </p:grpSp>
    </p:spTree>
    <p:extLst>
      <p:ext uri="{BB962C8B-B14F-4D97-AF65-F5344CB8AC3E}">
        <p14:creationId xmlns:p14="http://schemas.microsoft.com/office/powerpoint/2010/main" val="3235080636"/>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7</a:t>
            </a:r>
          </a:p>
        </p:txBody>
      </p:sp>
      <p:grpSp>
        <p:nvGrpSpPr>
          <p:cNvPr id="3" name="Group 2"/>
          <p:cNvGrpSpPr/>
          <p:nvPr/>
        </p:nvGrpSpPr>
        <p:grpSpPr>
          <a:xfrm>
            <a:off x="0" y="1107758"/>
            <a:ext cx="9144000" cy="3333070"/>
            <a:chOff x="0" y="1238250"/>
            <a:chExt cx="9144000" cy="4825093"/>
          </a:xfrm>
        </p:grpSpPr>
        <p:sp>
          <p:nvSpPr>
            <p:cNvPr id="28" name="Isosceles Triangle 27"/>
            <p:cNvSpPr/>
            <p:nvPr/>
          </p:nvSpPr>
          <p:spPr bwMode="auto">
            <a:xfrm>
              <a:off x="457200" y="1643743"/>
              <a:ext cx="8353425" cy="4419600"/>
            </a:xfrm>
            <a:prstGeom prst="triangle">
              <a:avLst/>
            </a:prstGeom>
            <a:solidFill>
              <a:srgbClr val="EEEEE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b"/>
            <a:lstStyle/>
            <a:p>
              <a:pPr>
                <a:defRPr/>
              </a:pPr>
              <a:endParaRPr lang="en-US" sz="1400">
                <a:solidFill>
                  <a:schemeClr val="tx2"/>
                </a:solidFill>
              </a:endParaRPr>
            </a:p>
          </p:txBody>
        </p:sp>
        <p:sp>
          <p:nvSpPr>
            <p:cNvPr id="29" name="Rounded Rectangle 28"/>
            <p:cNvSpPr/>
            <p:nvPr/>
          </p:nvSpPr>
          <p:spPr bwMode="auto">
            <a:xfrm>
              <a:off x="346074" y="4539343"/>
              <a:ext cx="1975446" cy="1524000"/>
            </a:xfrm>
            <a:prstGeom prst="roundRect">
              <a:avLst>
                <a:gd name="adj" fmla="val 9048"/>
              </a:avLst>
            </a:prstGeom>
            <a:solidFill>
              <a:srgbClr val="AAAAAA"/>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100" b="1" dirty="0">
                  <a:solidFill>
                    <a:schemeClr val="tx2"/>
                  </a:solidFill>
                </a:rPr>
                <a:t>Heading</a:t>
              </a:r>
            </a:p>
            <a:p>
              <a:pPr>
                <a:defRPr/>
              </a:pPr>
              <a:r>
                <a:rPr lang="en-US" sz="1100" dirty="0">
                  <a:solidFill>
                    <a:srgbClr val="444444"/>
                  </a:solidFill>
                </a:rPr>
                <a:t>Lorem ipsum dolor sit amet, consectetur adipiscing elit. Phasellus vitae massa eu mauris pulvinar varius. </a:t>
              </a:r>
            </a:p>
          </p:txBody>
        </p:sp>
        <p:sp>
          <p:nvSpPr>
            <p:cNvPr id="30" name="TextBox 29"/>
            <p:cNvSpPr txBox="1"/>
            <p:nvPr/>
          </p:nvSpPr>
          <p:spPr bwMode="auto">
            <a:xfrm>
              <a:off x="2646146" y="3675075"/>
              <a:ext cx="3851709" cy="800219"/>
            </a:xfrm>
            <a:prstGeom prst="rect">
              <a:avLst/>
            </a:prstGeom>
            <a:noFill/>
            <a:effectLst/>
          </p:spPr>
          <p:txBody>
            <a:bodyPr wrap="square">
              <a:spAutoFit/>
            </a:bodyPr>
            <a:lstStyle/>
            <a:p>
              <a:pPr>
                <a:lnSpc>
                  <a:spcPct val="150000"/>
                </a:lnSpc>
              </a:pPr>
              <a:r>
                <a:rPr lang="en-US" sz="1100" b="1" dirty="0">
                  <a:solidFill>
                    <a:srgbClr val="444444"/>
                  </a:solidFill>
                  <a:latin typeface="+mn-lt"/>
                </a:rPr>
                <a:t>Lorem ipsum dolor sit amet, consectetur adipiscing elit. Phasellus vitae massa eu mauris pulvinar varius. </a:t>
              </a:r>
            </a:p>
          </p:txBody>
        </p:sp>
        <p:sp>
          <p:nvSpPr>
            <p:cNvPr id="31" name="Rounded Rectangle 30"/>
            <p:cNvSpPr/>
            <p:nvPr/>
          </p:nvSpPr>
          <p:spPr bwMode="auto">
            <a:xfrm>
              <a:off x="2544681" y="4539343"/>
              <a:ext cx="1975446" cy="1524000"/>
            </a:xfrm>
            <a:prstGeom prst="roundRect">
              <a:avLst>
                <a:gd name="adj" fmla="val 9048"/>
              </a:avLst>
            </a:prstGeom>
            <a:solidFill>
              <a:srgbClr val="AAAAAA"/>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100" b="1" dirty="0">
                  <a:solidFill>
                    <a:schemeClr val="tx2"/>
                  </a:solidFill>
                </a:rPr>
                <a:t>Heading</a:t>
              </a:r>
            </a:p>
            <a:p>
              <a:pPr>
                <a:defRPr/>
              </a:pPr>
              <a:r>
                <a:rPr lang="en-US" sz="1100" dirty="0">
                  <a:solidFill>
                    <a:srgbClr val="444444"/>
                  </a:solidFill>
                </a:rPr>
                <a:t>Lorem ipsum dolor sit amet, consectetur adipiscing elit. Phasellus vitae massa eu mauris pulvinar varius. </a:t>
              </a:r>
            </a:p>
          </p:txBody>
        </p:sp>
        <p:sp>
          <p:nvSpPr>
            <p:cNvPr id="32" name="Rounded Rectangle 31"/>
            <p:cNvSpPr/>
            <p:nvPr/>
          </p:nvSpPr>
          <p:spPr bwMode="auto">
            <a:xfrm>
              <a:off x="4743288" y="4539343"/>
              <a:ext cx="1975446" cy="1524000"/>
            </a:xfrm>
            <a:prstGeom prst="roundRect">
              <a:avLst>
                <a:gd name="adj" fmla="val 9048"/>
              </a:avLst>
            </a:prstGeom>
            <a:solidFill>
              <a:srgbClr val="AAAAAA"/>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100" b="1" dirty="0">
                  <a:solidFill>
                    <a:schemeClr val="tx2"/>
                  </a:solidFill>
                </a:rPr>
                <a:t>Heading</a:t>
              </a:r>
            </a:p>
            <a:p>
              <a:pPr>
                <a:defRPr/>
              </a:pPr>
              <a:r>
                <a:rPr lang="en-US" sz="1100" dirty="0">
                  <a:solidFill>
                    <a:srgbClr val="444444"/>
                  </a:solidFill>
                </a:rPr>
                <a:t>Lorem ipsum dolor sit amet, consectetur adipiscing elit. Phasellus vitae massa eu mauris pulvinar varius. </a:t>
              </a:r>
            </a:p>
          </p:txBody>
        </p:sp>
        <p:sp>
          <p:nvSpPr>
            <p:cNvPr id="33" name="Rounded Rectangle 32"/>
            <p:cNvSpPr/>
            <p:nvPr/>
          </p:nvSpPr>
          <p:spPr bwMode="auto">
            <a:xfrm>
              <a:off x="6941894" y="4539343"/>
              <a:ext cx="1975446" cy="1524000"/>
            </a:xfrm>
            <a:prstGeom prst="roundRect">
              <a:avLst>
                <a:gd name="adj" fmla="val 9048"/>
              </a:avLst>
            </a:prstGeom>
            <a:solidFill>
              <a:srgbClr val="AAAAAA"/>
            </a:solidFill>
            <a:ln>
              <a:solidFill>
                <a:schemeClr val="tx2"/>
              </a:solid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100" b="1" dirty="0">
                  <a:solidFill>
                    <a:schemeClr val="tx2"/>
                  </a:solidFill>
                </a:rPr>
                <a:t>Heading</a:t>
              </a:r>
            </a:p>
            <a:p>
              <a:pPr>
                <a:defRPr/>
              </a:pPr>
              <a:r>
                <a:rPr lang="en-US" sz="1100" dirty="0">
                  <a:solidFill>
                    <a:srgbClr val="444444"/>
                  </a:solidFill>
                </a:rPr>
                <a:t>Lorem ipsum dolor sit amet, consectetur adipiscing elit. Phasellus vitae massa eu mauris pulvinar varius. </a:t>
              </a:r>
            </a:p>
          </p:txBody>
        </p:sp>
        <p:sp>
          <p:nvSpPr>
            <p:cNvPr id="4" name="Rectangle 3"/>
            <p:cNvSpPr/>
            <p:nvPr/>
          </p:nvSpPr>
          <p:spPr bwMode="auto">
            <a:xfrm>
              <a:off x="0" y="1771650"/>
              <a:ext cx="9144000" cy="1066800"/>
            </a:xfrm>
            <a:prstGeom prst="rect">
              <a:avLst/>
            </a:prstGeom>
            <a:solidFill>
              <a:srgbClr val="4444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2"/>
                </a:solidFill>
              </a:endParaRPr>
            </a:p>
          </p:txBody>
        </p:sp>
        <p:sp>
          <p:nvSpPr>
            <p:cNvPr id="14" name="TextBox 13"/>
            <p:cNvSpPr txBox="1"/>
            <p:nvPr/>
          </p:nvSpPr>
          <p:spPr>
            <a:xfrm>
              <a:off x="2948539" y="2057501"/>
              <a:ext cx="3352800" cy="410369"/>
            </a:xfrm>
            <a:prstGeom prst="rect">
              <a:avLst/>
            </a:prstGeom>
            <a:solidFill>
              <a:srgbClr val="444444"/>
            </a:solidFill>
            <a:ln>
              <a:noFill/>
            </a:ln>
            <a:effectLst/>
          </p:spPr>
          <p:txBody>
            <a:bodyPr>
              <a:spAutoFit/>
            </a:bodyPr>
            <a:lstStyle/>
            <a:p>
              <a:pPr algn="ctr" rtl="0" eaLnBrk="0" fontAlgn="base" hangingPunct="0">
                <a:spcBef>
                  <a:spcPct val="0"/>
                </a:spcBef>
                <a:spcAft>
                  <a:spcPct val="0"/>
                </a:spcAft>
                <a:defRPr/>
              </a:pPr>
              <a:r>
                <a:rPr lang="en-US" sz="1400" b="1" kern="1200" dirty="0">
                  <a:solidFill>
                    <a:srgbClr val="FFFFFF"/>
                  </a:solidFill>
                  <a:latin typeface="+mn-lt"/>
                  <a:ea typeface="+mn-ea"/>
                  <a:cs typeface="+mn-cs"/>
                </a:rPr>
                <a:t>Title</a:t>
              </a:r>
            </a:p>
          </p:txBody>
        </p:sp>
        <p:cxnSp>
          <p:nvCxnSpPr>
            <p:cNvPr id="15" name="Straight Connector 14"/>
            <p:cNvCxnSpPr/>
            <p:nvPr/>
          </p:nvCxnSpPr>
          <p:spPr bwMode="auto">
            <a:xfrm>
              <a:off x="304800" y="2713322"/>
              <a:ext cx="85344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8836025" y="2199316"/>
              <a:ext cx="0" cy="5212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457200" y="2457450"/>
              <a:ext cx="1295400" cy="838200"/>
            </a:xfrm>
            <a:prstGeom prst="roundRect">
              <a:avLst>
                <a:gd name="adj" fmla="val 748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21" name="Rounded Rectangle 20"/>
            <p:cNvSpPr/>
            <p:nvPr/>
          </p:nvSpPr>
          <p:spPr bwMode="auto">
            <a:xfrm>
              <a:off x="1843088" y="2457450"/>
              <a:ext cx="1295400" cy="838200"/>
            </a:xfrm>
            <a:prstGeom prst="roundRect">
              <a:avLst>
                <a:gd name="adj" fmla="val 748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22" name="Rounded Rectangle 21"/>
            <p:cNvSpPr/>
            <p:nvPr/>
          </p:nvSpPr>
          <p:spPr bwMode="auto">
            <a:xfrm>
              <a:off x="3230563" y="2457450"/>
              <a:ext cx="1295400" cy="838200"/>
            </a:xfrm>
            <a:prstGeom prst="roundRect">
              <a:avLst>
                <a:gd name="adj" fmla="val 633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23" name="Rounded Rectangle 22"/>
            <p:cNvSpPr/>
            <p:nvPr/>
          </p:nvSpPr>
          <p:spPr bwMode="auto">
            <a:xfrm>
              <a:off x="4616450" y="2457450"/>
              <a:ext cx="1295400" cy="838200"/>
            </a:xfrm>
            <a:prstGeom prst="roundRect">
              <a:avLst>
                <a:gd name="adj" fmla="val 748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24" name="Rounded Rectangle 23"/>
            <p:cNvSpPr/>
            <p:nvPr/>
          </p:nvSpPr>
          <p:spPr bwMode="auto">
            <a:xfrm>
              <a:off x="7391400" y="2457450"/>
              <a:ext cx="1295400" cy="838200"/>
            </a:xfrm>
            <a:prstGeom prst="roundRect">
              <a:avLst>
                <a:gd name="adj" fmla="val 6332"/>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25" name="Rectangle 46"/>
            <p:cNvSpPr/>
            <p:nvPr/>
          </p:nvSpPr>
          <p:spPr bwMode="auto">
            <a:xfrm>
              <a:off x="6003925" y="2457450"/>
              <a:ext cx="1295400" cy="838200"/>
            </a:xfrm>
            <a:prstGeom prst="roundRect">
              <a:avLst>
                <a:gd name="adj" fmla="val 748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200" b="1" dirty="0">
                  <a:solidFill>
                    <a:schemeClr val="tx2"/>
                  </a:solidFill>
                </a:rPr>
                <a:t>Lorem ipsum</a:t>
              </a:r>
            </a:p>
          </p:txBody>
        </p:sp>
        <p:sp>
          <p:nvSpPr>
            <p:cNvPr id="34" name="Rounded Rectangle 33"/>
            <p:cNvSpPr/>
            <p:nvPr/>
          </p:nvSpPr>
          <p:spPr bwMode="auto">
            <a:xfrm>
              <a:off x="346074" y="1238250"/>
              <a:ext cx="1975446" cy="762000"/>
            </a:xfrm>
            <a:prstGeom prst="roundRect">
              <a:avLst>
                <a:gd name="adj" fmla="val 9048"/>
              </a:avLst>
            </a:prstGeom>
            <a:solidFill>
              <a:srgbClr val="0185C3"/>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b="1" dirty="0">
                  <a:solidFill>
                    <a:schemeClr val="tx2"/>
                  </a:solidFill>
                </a:rPr>
                <a:t>Lorem ipsum</a:t>
              </a:r>
            </a:p>
          </p:txBody>
        </p:sp>
        <p:sp>
          <p:nvSpPr>
            <p:cNvPr id="35" name="Rounded Rectangle 34"/>
            <p:cNvSpPr/>
            <p:nvPr/>
          </p:nvSpPr>
          <p:spPr bwMode="auto">
            <a:xfrm>
              <a:off x="2544681" y="1238250"/>
              <a:ext cx="1975446" cy="762000"/>
            </a:xfrm>
            <a:prstGeom prst="roundRect">
              <a:avLst>
                <a:gd name="adj" fmla="val 9048"/>
              </a:avLst>
            </a:prstGeom>
            <a:solidFill>
              <a:srgbClr val="0185C3"/>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b="1" dirty="0">
                  <a:solidFill>
                    <a:schemeClr val="tx2"/>
                  </a:solidFill>
                </a:rPr>
                <a:t>Lorem ipsum</a:t>
              </a:r>
            </a:p>
          </p:txBody>
        </p:sp>
        <p:sp>
          <p:nvSpPr>
            <p:cNvPr id="36" name="Rounded Rectangle 35"/>
            <p:cNvSpPr/>
            <p:nvPr/>
          </p:nvSpPr>
          <p:spPr bwMode="auto">
            <a:xfrm>
              <a:off x="4743288" y="1238250"/>
              <a:ext cx="1975446" cy="762000"/>
            </a:xfrm>
            <a:prstGeom prst="roundRect">
              <a:avLst>
                <a:gd name="adj" fmla="val 9048"/>
              </a:avLst>
            </a:prstGeom>
            <a:solidFill>
              <a:srgbClr val="0185C3"/>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b="1" dirty="0">
                  <a:solidFill>
                    <a:schemeClr val="tx2"/>
                  </a:solidFill>
                </a:rPr>
                <a:t>Lorem ipsum</a:t>
              </a:r>
            </a:p>
          </p:txBody>
        </p:sp>
        <p:sp>
          <p:nvSpPr>
            <p:cNvPr id="37" name="Rounded Rectangle 36"/>
            <p:cNvSpPr/>
            <p:nvPr/>
          </p:nvSpPr>
          <p:spPr bwMode="auto">
            <a:xfrm>
              <a:off x="6941894" y="1238250"/>
              <a:ext cx="1975446" cy="762000"/>
            </a:xfrm>
            <a:prstGeom prst="roundRect">
              <a:avLst>
                <a:gd name="adj" fmla="val 9048"/>
              </a:avLst>
            </a:prstGeom>
            <a:solidFill>
              <a:srgbClr val="0185C3"/>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400" b="1" dirty="0">
                  <a:solidFill>
                    <a:schemeClr val="tx2"/>
                  </a:solidFill>
                </a:rPr>
                <a:t>Lorem ipsum</a:t>
              </a:r>
            </a:p>
          </p:txBody>
        </p:sp>
        <p:cxnSp>
          <p:nvCxnSpPr>
            <p:cNvPr id="11" name="Straight Connector 10"/>
            <p:cNvCxnSpPr/>
            <p:nvPr/>
          </p:nvCxnSpPr>
          <p:spPr>
            <a:xfrm>
              <a:off x="306388" y="2230438"/>
              <a:ext cx="3571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64150" y="2211389"/>
              <a:ext cx="3571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a:off x="306388" y="2219411"/>
              <a:ext cx="0" cy="50352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1847721"/>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120" y="2022488"/>
            <a:ext cx="8945880" cy="2557768"/>
          </a:xfrm>
          <a:prstGeom prst="rect">
            <a:avLst/>
          </a:prstGeom>
          <a:solidFill>
            <a:schemeClr val="accent1"/>
          </a:solidFill>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sp>
        <p:nvSpPr>
          <p:cNvPr id="4" name="Title 3"/>
          <p:cNvSpPr>
            <a:spLocks noGrp="1"/>
          </p:cNvSpPr>
          <p:nvPr>
            <p:ph type="title" idx="4294967295"/>
          </p:nvPr>
        </p:nvSpPr>
        <p:spPr>
          <a:xfrm>
            <a:off x="0" y="244475"/>
            <a:ext cx="7929563" cy="639763"/>
          </a:xfrm>
          <a:prstGeom prst="rect">
            <a:avLst/>
          </a:prstGeom>
        </p:spPr>
        <p:txBody>
          <a:bodyPr/>
          <a:lstStyle/>
          <a:p>
            <a:r>
              <a:rPr lang="en-US" dirty="0"/>
              <a:t>Slide 8</a:t>
            </a:r>
          </a:p>
        </p:txBody>
      </p:sp>
      <p:sp>
        <p:nvSpPr>
          <p:cNvPr id="5" name="Isosceles Triangle 4"/>
          <p:cNvSpPr/>
          <p:nvPr/>
        </p:nvSpPr>
        <p:spPr>
          <a:xfrm>
            <a:off x="356973" y="925517"/>
            <a:ext cx="3614136" cy="1037194"/>
          </a:xfrm>
          <a:prstGeom prst="triangle">
            <a:avLst/>
          </a:prstGeom>
          <a:solidFill>
            <a:schemeClr val="accent1"/>
          </a:solidFill>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sp>
        <p:nvSpPr>
          <p:cNvPr id="6" name="Isosceles Triangle 5"/>
          <p:cNvSpPr/>
          <p:nvPr/>
        </p:nvSpPr>
        <p:spPr>
          <a:xfrm flipV="1">
            <a:off x="356973" y="2022487"/>
            <a:ext cx="3614136" cy="2258322"/>
          </a:xfrm>
          <a:prstGeom prst="triangle">
            <a:avLst/>
          </a:prstGeom>
          <a:solidFill>
            <a:schemeClr val="tx2"/>
          </a:solidFill>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sp>
        <p:nvSpPr>
          <p:cNvPr id="9" name="TextBox 8"/>
          <p:cNvSpPr txBox="1"/>
          <p:nvPr/>
        </p:nvSpPr>
        <p:spPr>
          <a:xfrm>
            <a:off x="4073848" y="1279195"/>
            <a:ext cx="4639078" cy="830997"/>
          </a:xfrm>
          <a:prstGeom prst="rect">
            <a:avLst/>
          </a:prstGeom>
          <a:noFill/>
          <a:ln>
            <a:noFill/>
          </a:ln>
          <a:effectLst/>
        </p:spPr>
        <p:txBody>
          <a:bodyPr wrap="square" rtlCol="0">
            <a:spAutoFit/>
          </a:bodyPr>
          <a:lstStyle/>
          <a:p>
            <a:pPr>
              <a:defRPr/>
            </a:pPr>
            <a:r>
              <a:rPr lang="en-US" sz="1600" b="1" dirty="0">
                <a:solidFill>
                  <a:srgbClr val="444444"/>
                </a:solidFill>
                <a:latin typeface="+mn-lt"/>
              </a:rPr>
              <a:t>Heading</a:t>
            </a:r>
          </a:p>
          <a:p>
            <a:pPr>
              <a:defRPr/>
            </a:pPr>
            <a:r>
              <a:rPr lang="en-US" sz="1600" dirty="0">
                <a:solidFill>
                  <a:srgbClr val="444444"/>
                </a:solidFill>
                <a:latin typeface="+mn-lt"/>
              </a:rPr>
              <a:t>Lorem ipsum dolor sit amet, consectetur adipiscing elit.</a:t>
            </a:r>
          </a:p>
        </p:txBody>
      </p:sp>
      <p:sp>
        <p:nvSpPr>
          <p:cNvPr id="10" name="TextBox 9"/>
          <p:cNvSpPr txBox="1"/>
          <p:nvPr/>
        </p:nvSpPr>
        <p:spPr>
          <a:xfrm>
            <a:off x="4073848" y="2148336"/>
            <a:ext cx="4639078" cy="830997"/>
          </a:xfrm>
          <a:prstGeom prst="rect">
            <a:avLst/>
          </a:prstGeom>
          <a:noFill/>
          <a:ln>
            <a:noFill/>
          </a:ln>
          <a:effectLst/>
        </p:spPr>
        <p:txBody>
          <a:bodyPr wrap="square" rtlCol="0">
            <a:spAutoFit/>
          </a:bodyPr>
          <a:lstStyle/>
          <a:p>
            <a:pPr>
              <a:defRPr/>
            </a:pPr>
            <a:r>
              <a:rPr lang="en-US" sz="1600" b="1" dirty="0">
                <a:solidFill>
                  <a:schemeClr val="tx2"/>
                </a:solidFill>
                <a:latin typeface="+mn-lt"/>
              </a:rPr>
              <a:t>Heading</a:t>
            </a:r>
          </a:p>
          <a:p>
            <a:pPr>
              <a:defRPr/>
            </a:pPr>
            <a:r>
              <a:rPr lang="en-US" sz="1600" dirty="0">
                <a:solidFill>
                  <a:schemeClr val="tx2"/>
                </a:solidFill>
                <a:latin typeface="+mn-lt"/>
              </a:rPr>
              <a:t>Lorem ipsum dolor sit amet, consectetur adipiscing elit.</a:t>
            </a:r>
          </a:p>
        </p:txBody>
      </p:sp>
      <p:sp>
        <p:nvSpPr>
          <p:cNvPr id="11" name="TextBox 10"/>
          <p:cNvSpPr txBox="1"/>
          <p:nvPr/>
        </p:nvSpPr>
        <p:spPr>
          <a:xfrm>
            <a:off x="954544" y="1648526"/>
            <a:ext cx="2402607" cy="338554"/>
          </a:xfrm>
          <a:prstGeom prst="rect">
            <a:avLst/>
          </a:prstGeom>
          <a:noFill/>
          <a:ln>
            <a:noFill/>
          </a:ln>
          <a:effectLst/>
        </p:spPr>
        <p:txBody>
          <a:bodyPr wrap="square" rtlCol="0">
            <a:spAutoFit/>
          </a:bodyPr>
          <a:lstStyle/>
          <a:p>
            <a:pPr algn="ctr"/>
            <a:r>
              <a:rPr lang="en-US" sz="1600" dirty="0">
                <a:solidFill>
                  <a:schemeClr val="tx2"/>
                </a:solidFill>
                <a:latin typeface="+mn-lt"/>
              </a:rPr>
              <a:t>Lorem ipsum</a:t>
            </a:r>
          </a:p>
        </p:txBody>
      </p:sp>
      <p:sp>
        <p:nvSpPr>
          <p:cNvPr id="13" name="TextBox 12"/>
          <p:cNvSpPr txBox="1"/>
          <p:nvPr/>
        </p:nvSpPr>
        <p:spPr>
          <a:xfrm>
            <a:off x="954544" y="2148334"/>
            <a:ext cx="2402607" cy="338554"/>
          </a:xfrm>
          <a:prstGeom prst="rect">
            <a:avLst/>
          </a:prstGeom>
          <a:noFill/>
          <a:ln>
            <a:noFill/>
          </a:ln>
          <a:effectLst/>
        </p:spPr>
        <p:txBody>
          <a:bodyPr wrap="square" rtlCol="0">
            <a:spAutoFit/>
          </a:bodyPr>
          <a:lstStyle/>
          <a:p>
            <a:pPr algn="ctr"/>
            <a:r>
              <a:rPr lang="en-US" sz="1600" dirty="0">
                <a:solidFill>
                  <a:srgbClr val="0185C3"/>
                </a:solidFill>
                <a:latin typeface="+mn-lt"/>
              </a:rPr>
              <a:t>Lorem ipsum</a:t>
            </a:r>
          </a:p>
        </p:txBody>
      </p:sp>
      <p:sp>
        <p:nvSpPr>
          <p:cNvPr id="14" name="Isosceles Triangle 13"/>
          <p:cNvSpPr/>
          <p:nvPr/>
        </p:nvSpPr>
        <p:spPr>
          <a:xfrm flipV="1">
            <a:off x="899372" y="2747046"/>
            <a:ext cx="2504846" cy="1573246"/>
          </a:xfrm>
          <a:prstGeom prst="triangle">
            <a:avLst/>
          </a:prstGeom>
          <a:solidFill>
            <a:srgbClr val="EEEEEE"/>
          </a:solidFill>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spTree>
    <p:extLst>
      <p:ext uri="{BB962C8B-B14F-4D97-AF65-F5344CB8AC3E}">
        <p14:creationId xmlns:p14="http://schemas.microsoft.com/office/powerpoint/2010/main" val="936373557"/>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rot="2705929">
            <a:off x="3474357" y="1236133"/>
            <a:ext cx="2143035" cy="2857380"/>
          </a:xfrm>
          <a:prstGeom prst="rect">
            <a:avLst/>
          </a:prstGeom>
          <a:solidFill>
            <a:srgbClr val="444444"/>
          </a:solidFill>
          <a:effectLst/>
        </p:spPr>
        <p:txBody>
          <a:bodyPr wrap="square" rtlCol="0" anchor="t">
            <a:normAutofit/>
          </a:bodyPr>
          <a:lstStyle/>
          <a:p>
            <a:pPr algn="ctr">
              <a:lnSpc>
                <a:spcPct val="90000"/>
              </a:lnSpc>
              <a:spcBef>
                <a:spcPts val="100"/>
              </a:spcBef>
              <a:spcAft>
                <a:spcPts val="100"/>
              </a:spcAft>
            </a:pPr>
            <a:endParaRPr lang="en-US" sz="2000" kern="1200" dirty="0" err="1">
              <a:solidFill>
                <a:schemeClr val="tx2"/>
              </a:solidFill>
              <a:latin typeface="+mn-lt"/>
              <a:ea typeface="+mn-ea"/>
              <a:cs typeface="+mn-cs"/>
            </a:endParaRPr>
          </a:p>
        </p:txBody>
      </p:sp>
      <p:sp>
        <p:nvSpPr>
          <p:cNvPr id="2" name="Title 1"/>
          <p:cNvSpPr>
            <a:spLocks noGrp="1"/>
          </p:cNvSpPr>
          <p:nvPr>
            <p:ph type="title" idx="4294967295"/>
          </p:nvPr>
        </p:nvSpPr>
        <p:spPr>
          <a:xfrm>
            <a:off x="0" y="244475"/>
            <a:ext cx="7929563" cy="639763"/>
          </a:xfrm>
          <a:prstGeom prst="rect">
            <a:avLst/>
          </a:prstGeom>
        </p:spPr>
        <p:txBody>
          <a:bodyPr/>
          <a:lstStyle/>
          <a:p>
            <a:r>
              <a:rPr lang="en-US" dirty="0"/>
              <a:t>Slide 9</a:t>
            </a:r>
          </a:p>
        </p:txBody>
      </p:sp>
      <p:sp>
        <p:nvSpPr>
          <p:cNvPr id="39" name="Rounded Rectangle 38"/>
          <p:cNvSpPr/>
          <p:nvPr/>
        </p:nvSpPr>
        <p:spPr bwMode="auto">
          <a:xfrm>
            <a:off x="491215" y="969953"/>
            <a:ext cx="3951900" cy="1661376"/>
          </a:xfrm>
          <a:prstGeom prst="roundRect">
            <a:avLst>
              <a:gd name="adj" fmla="val 4754"/>
            </a:avLst>
          </a:prstGeom>
          <a:solidFill>
            <a:srgbClr val="0185C3"/>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r>
              <a:rPr lang="en-US" sz="1800" b="1" dirty="0">
                <a:solidFill>
                  <a:schemeClr val="tx2"/>
                </a:solidFill>
              </a:rPr>
              <a:t>Strengths </a:t>
            </a:r>
          </a:p>
          <a:p>
            <a:r>
              <a:rPr lang="en-US" sz="1200" dirty="0">
                <a:solidFill>
                  <a:schemeClr val="tx2"/>
                </a:solidFill>
              </a:rPr>
              <a:t>Lorem ipsum dolor sit amet, consectetur adipiscing elit. Phasellus vitae massa eu mauris pulvinar varius</a:t>
            </a:r>
            <a:endParaRPr lang="en-US" sz="1200" b="1" dirty="0">
              <a:solidFill>
                <a:schemeClr val="tx2"/>
              </a:solidFill>
            </a:endParaRPr>
          </a:p>
        </p:txBody>
      </p:sp>
      <p:sp>
        <p:nvSpPr>
          <p:cNvPr id="40" name="Rounded Rectangle 39"/>
          <p:cNvSpPr/>
          <p:nvPr/>
        </p:nvSpPr>
        <p:spPr bwMode="auto">
          <a:xfrm>
            <a:off x="4640770" y="969953"/>
            <a:ext cx="3951900" cy="1661376"/>
          </a:xfrm>
          <a:prstGeom prst="roundRect">
            <a:avLst>
              <a:gd name="adj" fmla="val 4754"/>
            </a:avLst>
          </a:prstGeom>
          <a:solidFill>
            <a:srgbClr val="AAAAAA"/>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r>
              <a:rPr lang="en-US" sz="1800" b="1" dirty="0">
                <a:solidFill>
                  <a:schemeClr val="tx2"/>
                </a:solidFill>
              </a:rPr>
              <a:t>Weakness</a:t>
            </a:r>
          </a:p>
          <a:p>
            <a:r>
              <a:rPr lang="en-US" sz="1400" dirty="0">
                <a:solidFill>
                  <a:schemeClr val="tx2"/>
                </a:solidFill>
              </a:rPr>
              <a:t>Lorem ipsum dolor sit amet, consectetur adipiscing elit. Phasellus vitae massa eu mauris pulvinar varius</a:t>
            </a:r>
            <a:r>
              <a:rPr lang="en-US" sz="1800" b="1" dirty="0">
                <a:solidFill>
                  <a:schemeClr val="tx2"/>
                </a:solidFill>
              </a:rPr>
              <a:t> </a:t>
            </a:r>
          </a:p>
        </p:txBody>
      </p:sp>
      <p:sp>
        <p:nvSpPr>
          <p:cNvPr id="41" name="Rounded Rectangle 40"/>
          <p:cNvSpPr/>
          <p:nvPr/>
        </p:nvSpPr>
        <p:spPr bwMode="auto">
          <a:xfrm>
            <a:off x="491215" y="2764298"/>
            <a:ext cx="3951900" cy="1661376"/>
          </a:xfrm>
          <a:prstGeom prst="roundRect">
            <a:avLst>
              <a:gd name="adj" fmla="val 4754"/>
            </a:avLst>
          </a:prstGeom>
          <a:solidFill>
            <a:srgbClr val="F2AF00"/>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r>
              <a:rPr lang="en-US" sz="1800" b="1" dirty="0">
                <a:solidFill>
                  <a:schemeClr val="tx2"/>
                </a:solidFill>
              </a:rPr>
              <a:t>Opportunities </a:t>
            </a:r>
          </a:p>
          <a:p>
            <a:r>
              <a:rPr lang="en-US" sz="1400" dirty="0">
                <a:solidFill>
                  <a:schemeClr val="tx2"/>
                </a:solidFill>
              </a:rPr>
              <a:t>Lorem ipsum dolor sit amet, consectetur adipiscing elit. Phasellus vitae massa eu mauris pulvinar varius</a:t>
            </a:r>
          </a:p>
        </p:txBody>
      </p:sp>
      <p:sp>
        <p:nvSpPr>
          <p:cNvPr id="42" name="Rounded Rectangle 41"/>
          <p:cNvSpPr/>
          <p:nvPr/>
        </p:nvSpPr>
        <p:spPr bwMode="auto">
          <a:xfrm>
            <a:off x="4640770" y="2764298"/>
            <a:ext cx="3951900" cy="1661376"/>
          </a:xfrm>
          <a:prstGeom prst="roundRect">
            <a:avLst>
              <a:gd name="adj" fmla="val 4754"/>
            </a:avLst>
          </a:prstGeom>
          <a:solidFill>
            <a:srgbClr val="7AB800"/>
          </a:solidFill>
          <a:ln>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a:lstStyle/>
          <a:p>
            <a:pPr>
              <a:defRPr/>
            </a:pPr>
            <a:r>
              <a:rPr lang="en-US" sz="1800" b="1" dirty="0">
                <a:solidFill>
                  <a:schemeClr val="tx2"/>
                </a:solidFill>
              </a:rPr>
              <a:t>Threats</a:t>
            </a:r>
          </a:p>
          <a:p>
            <a:pPr>
              <a:defRPr/>
            </a:pPr>
            <a:r>
              <a:rPr lang="en-US" sz="1400" dirty="0">
                <a:solidFill>
                  <a:schemeClr val="tx2"/>
                </a:solidFill>
              </a:rPr>
              <a:t>Lorem ipsum dolor sit amet, consectetur adipiscing elit. Phasellus vitae massa eu mauris pulvinar varius</a:t>
            </a:r>
            <a:r>
              <a:rPr lang="en-US" sz="1800" b="1" dirty="0">
                <a:solidFill>
                  <a:schemeClr val="tx2"/>
                </a:solidFill>
              </a:rPr>
              <a:t> </a:t>
            </a:r>
          </a:p>
        </p:txBody>
      </p:sp>
    </p:spTree>
    <p:extLst>
      <p:ext uri="{BB962C8B-B14F-4D97-AF65-F5344CB8AC3E}">
        <p14:creationId xmlns:p14="http://schemas.microsoft.com/office/powerpoint/2010/main" val="2497985659"/>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10</a:t>
            </a:r>
          </a:p>
        </p:txBody>
      </p:sp>
      <p:grpSp>
        <p:nvGrpSpPr>
          <p:cNvPr id="3" name="Group 2"/>
          <p:cNvGrpSpPr/>
          <p:nvPr/>
        </p:nvGrpSpPr>
        <p:grpSpPr>
          <a:xfrm>
            <a:off x="288293" y="978868"/>
            <a:ext cx="8601704" cy="3512620"/>
            <a:chOff x="288293" y="1305158"/>
            <a:chExt cx="8601704" cy="4683493"/>
          </a:xfrm>
        </p:grpSpPr>
        <p:sp>
          <p:nvSpPr>
            <p:cNvPr id="8" name="Freeform 2"/>
            <p:cNvSpPr>
              <a:spLocks/>
            </p:cNvSpPr>
            <p:nvPr/>
          </p:nvSpPr>
          <p:spPr bwMode="auto">
            <a:xfrm>
              <a:off x="1523947" y="1428540"/>
              <a:ext cx="7366050" cy="4126829"/>
            </a:xfrm>
            <a:custGeom>
              <a:avLst/>
              <a:gdLst>
                <a:gd name="T0" fmla="*/ 0 w 4200"/>
                <a:gd name="T1" fmla="*/ 0 h 2390"/>
                <a:gd name="T2" fmla="*/ 0 w 4200"/>
                <a:gd name="T3" fmla="*/ 2389 h 2390"/>
                <a:gd name="T4" fmla="*/ 4199 w 4200"/>
                <a:gd name="T5" fmla="*/ 2389 h 2390"/>
                <a:gd name="T6" fmla="*/ 2786 w 4200"/>
                <a:gd name="T7" fmla="*/ 1187 h 2390"/>
                <a:gd name="T8" fmla="*/ 1099 w 4200"/>
                <a:gd name="T9" fmla="*/ 1187 h 2390"/>
                <a:gd name="T10" fmla="*/ 0 w 4200"/>
                <a:gd name="T11" fmla="*/ 0 h 2390"/>
              </a:gdLst>
              <a:ahLst/>
              <a:cxnLst>
                <a:cxn ang="0">
                  <a:pos x="T0" y="T1"/>
                </a:cxn>
                <a:cxn ang="0">
                  <a:pos x="T2" y="T3"/>
                </a:cxn>
                <a:cxn ang="0">
                  <a:pos x="T4" y="T5"/>
                </a:cxn>
                <a:cxn ang="0">
                  <a:pos x="T6" y="T7"/>
                </a:cxn>
                <a:cxn ang="0">
                  <a:pos x="T8" y="T9"/>
                </a:cxn>
                <a:cxn ang="0">
                  <a:pos x="T10" y="T11"/>
                </a:cxn>
              </a:cxnLst>
              <a:rect l="0" t="0" r="r" b="b"/>
              <a:pathLst>
                <a:path w="4200" h="2390">
                  <a:moveTo>
                    <a:pt x="0" y="0"/>
                  </a:moveTo>
                  <a:lnTo>
                    <a:pt x="0" y="2389"/>
                  </a:lnTo>
                  <a:lnTo>
                    <a:pt x="4199" y="2389"/>
                  </a:lnTo>
                  <a:lnTo>
                    <a:pt x="2786" y="1187"/>
                  </a:lnTo>
                  <a:lnTo>
                    <a:pt x="1099" y="1187"/>
                  </a:lnTo>
                  <a:lnTo>
                    <a:pt x="0" y="0"/>
                  </a:lnTo>
                </a:path>
              </a:pathLst>
            </a:custGeom>
            <a:solidFill>
              <a:schemeClr val="accent3"/>
            </a:solidFill>
            <a:ln w="28575" cap="rnd" cmpd="sng">
              <a:solidFill>
                <a:schemeClr val="tx1"/>
              </a:solidFill>
              <a:prstDash val="solid"/>
              <a:round/>
              <a:headEnd/>
              <a:tailEnd/>
            </a:ln>
            <a:effectLst/>
          </p:spPr>
          <p:txBody>
            <a:bodyPr/>
            <a:lstStyle/>
            <a:p>
              <a:endParaRPr lang="en-US" sz="1000">
                <a:solidFill>
                  <a:schemeClr val="bg2"/>
                </a:solidFill>
                <a:latin typeface="+mn-lt"/>
              </a:endParaRPr>
            </a:p>
          </p:txBody>
        </p:sp>
        <p:sp>
          <p:nvSpPr>
            <p:cNvPr id="12" name="Rectangle 6"/>
            <p:cNvSpPr>
              <a:spLocks noChangeArrowheads="1"/>
            </p:cNvSpPr>
            <p:nvPr/>
          </p:nvSpPr>
          <p:spPr bwMode="auto">
            <a:xfrm>
              <a:off x="987997" y="1305158"/>
              <a:ext cx="462290"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r" defTabSz="954088"/>
              <a:r>
                <a:rPr lang="en-US" sz="1000" dirty="0">
                  <a:solidFill>
                    <a:schemeClr val="bg2"/>
                  </a:solidFill>
                  <a:latin typeface="+mn-lt"/>
                </a:rPr>
                <a:t>High</a:t>
              </a:r>
            </a:p>
          </p:txBody>
        </p:sp>
        <p:sp>
          <p:nvSpPr>
            <p:cNvPr id="13" name="Rectangle 7"/>
            <p:cNvSpPr>
              <a:spLocks noChangeArrowheads="1"/>
            </p:cNvSpPr>
            <p:nvPr/>
          </p:nvSpPr>
          <p:spPr bwMode="auto">
            <a:xfrm>
              <a:off x="1016851" y="5341753"/>
              <a:ext cx="433436"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r" defTabSz="954088"/>
              <a:r>
                <a:rPr lang="en-US" sz="1000">
                  <a:solidFill>
                    <a:schemeClr val="bg2"/>
                  </a:solidFill>
                  <a:latin typeface="+mn-lt"/>
                </a:rPr>
                <a:t>Low</a:t>
              </a:r>
            </a:p>
          </p:txBody>
        </p:sp>
        <p:sp>
          <p:nvSpPr>
            <p:cNvPr id="15" name="Rectangle 9"/>
            <p:cNvSpPr>
              <a:spLocks noChangeArrowheads="1"/>
            </p:cNvSpPr>
            <p:nvPr/>
          </p:nvSpPr>
          <p:spPr bwMode="auto">
            <a:xfrm>
              <a:off x="1566303" y="5662176"/>
              <a:ext cx="615065"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91" tIns="45044" rIns="91591" bIns="45044">
              <a:spAutoFit/>
            </a:bodyPr>
            <a:lstStyle/>
            <a:p>
              <a:pPr algn="l" defTabSz="954088"/>
              <a:r>
                <a:rPr lang="en-US" sz="1000">
                  <a:solidFill>
                    <a:schemeClr val="bg2"/>
                  </a:solidFill>
                  <a:latin typeface="+mn-lt"/>
                </a:rPr>
                <a:t>High</a:t>
              </a:r>
            </a:p>
          </p:txBody>
        </p:sp>
        <p:sp>
          <p:nvSpPr>
            <p:cNvPr id="16" name="Rectangle 10"/>
            <p:cNvSpPr>
              <a:spLocks noChangeArrowheads="1"/>
            </p:cNvSpPr>
            <p:nvPr/>
          </p:nvSpPr>
          <p:spPr bwMode="auto">
            <a:xfrm>
              <a:off x="8114721" y="5662176"/>
              <a:ext cx="690567"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91" tIns="45044" rIns="91591" bIns="45044">
              <a:spAutoFit/>
            </a:bodyPr>
            <a:lstStyle/>
            <a:p>
              <a:pPr algn="r" defTabSz="954088"/>
              <a:r>
                <a:rPr lang="en-US" sz="1000">
                  <a:solidFill>
                    <a:schemeClr val="bg2"/>
                  </a:solidFill>
                  <a:latin typeface="+mn-lt"/>
                </a:rPr>
                <a:t>Low</a:t>
              </a:r>
            </a:p>
          </p:txBody>
        </p:sp>
        <p:sp>
          <p:nvSpPr>
            <p:cNvPr id="17" name="Rectangle 11"/>
            <p:cNvSpPr>
              <a:spLocks noChangeArrowheads="1"/>
            </p:cNvSpPr>
            <p:nvPr/>
          </p:nvSpPr>
          <p:spPr bwMode="auto">
            <a:xfrm>
              <a:off x="288293" y="3259003"/>
              <a:ext cx="1161994"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91" tIns="45044" rIns="91591" bIns="45044">
              <a:spAutoFit/>
            </a:bodyPr>
            <a:lstStyle/>
            <a:p>
              <a:pPr algn="r" defTabSz="954088"/>
              <a:r>
                <a:rPr lang="en-US" sz="1000" b="1" dirty="0">
                  <a:solidFill>
                    <a:schemeClr val="bg2"/>
                  </a:solidFill>
                  <a:latin typeface="+mn-lt"/>
                </a:rPr>
                <a:t>Text </a:t>
              </a:r>
            </a:p>
          </p:txBody>
        </p:sp>
        <p:sp>
          <p:nvSpPr>
            <p:cNvPr id="18" name="Line 12"/>
            <p:cNvSpPr>
              <a:spLocks noChangeShapeType="1"/>
            </p:cNvSpPr>
            <p:nvPr/>
          </p:nvSpPr>
          <p:spPr bwMode="auto">
            <a:xfrm>
              <a:off x="3437279" y="3478143"/>
              <a:ext cx="0" cy="2088275"/>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solidFill>
                  <a:schemeClr val="bg2"/>
                </a:solidFill>
                <a:latin typeface="+mn-lt"/>
              </a:endParaRPr>
            </a:p>
          </p:txBody>
        </p:sp>
        <p:sp>
          <p:nvSpPr>
            <p:cNvPr id="19" name="Line 13"/>
            <p:cNvSpPr>
              <a:spLocks noChangeShapeType="1"/>
            </p:cNvSpPr>
            <p:nvPr/>
          </p:nvSpPr>
          <p:spPr bwMode="auto">
            <a:xfrm>
              <a:off x="6400272" y="3478143"/>
              <a:ext cx="0" cy="2088275"/>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solidFill>
                  <a:schemeClr val="bg2"/>
                </a:solidFill>
                <a:latin typeface="+mn-lt"/>
              </a:endParaRPr>
            </a:p>
          </p:txBody>
        </p:sp>
        <p:sp>
          <p:nvSpPr>
            <p:cNvPr id="20" name="Line 14"/>
            <p:cNvSpPr>
              <a:spLocks noChangeShapeType="1"/>
            </p:cNvSpPr>
            <p:nvPr/>
          </p:nvSpPr>
          <p:spPr bwMode="auto">
            <a:xfrm flipH="1">
              <a:off x="1536838" y="3478143"/>
              <a:ext cx="1917014" cy="0"/>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a:solidFill>
                  <a:schemeClr val="bg2"/>
                </a:solidFill>
                <a:latin typeface="+mn-lt"/>
              </a:endParaRPr>
            </a:p>
          </p:txBody>
        </p:sp>
        <p:sp>
          <p:nvSpPr>
            <p:cNvPr id="21" name="Rectangle 15"/>
            <p:cNvSpPr>
              <a:spLocks noChangeArrowheads="1"/>
            </p:cNvSpPr>
            <p:nvPr/>
          </p:nvSpPr>
          <p:spPr bwMode="auto">
            <a:xfrm>
              <a:off x="4956763" y="5662176"/>
              <a:ext cx="478321" cy="32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defTabSz="954088"/>
              <a:r>
                <a:rPr lang="en-US" sz="1000" b="1" dirty="0">
                  <a:solidFill>
                    <a:schemeClr val="bg2"/>
                  </a:solidFill>
                  <a:latin typeface="+mn-lt"/>
                </a:rPr>
                <a:t>Text </a:t>
              </a:r>
            </a:p>
          </p:txBody>
        </p:sp>
        <p:sp>
          <p:nvSpPr>
            <p:cNvPr id="22" name="Line 16"/>
            <p:cNvSpPr>
              <a:spLocks noChangeShapeType="1"/>
            </p:cNvSpPr>
            <p:nvPr/>
          </p:nvSpPr>
          <p:spPr bwMode="auto">
            <a:xfrm flipH="1">
              <a:off x="2660160" y="5807656"/>
              <a:ext cx="2296602" cy="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91" tIns="45044" rIns="91591" bIns="45044">
              <a:spAutoFit/>
            </a:bodyPr>
            <a:lstStyle/>
            <a:p>
              <a:endParaRPr lang="en-US" sz="1000">
                <a:solidFill>
                  <a:schemeClr val="bg2"/>
                </a:solidFill>
                <a:latin typeface="+mn-lt"/>
              </a:endParaRPr>
            </a:p>
          </p:txBody>
        </p:sp>
        <p:sp>
          <p:nvSpPr>
            <p:cNvPr id="23" name="Line 17"/>
            <p:cNvSpPr>
              <a:spLocks noChangeShapeType="1"/>
            </p:cNvSpPr>
            <p:nvPr/>
          </p:nvSpPr>
          <p:spPr bwMode="auto">
            <a:xfrm>
              <a:off x="5435085" y="5807656"/>
              <a:ext cx="2298444" cy="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91" tIns="45044" rIns="91591" bIns="45044">
              <a:spAutoFit/>
            </a:bodyPr>
            <a:lstStyle/>
            <a:p>
              <a:endParaRPr lang="en-US" sz="1000">
                <a:solidFill>
                  <a:schemeClr val="bg2"/>
                </a:solidFill>
                <a:latin typeface="+mn-lt"/>
              </a:endParaRPr>
            </a:p>
          </p:txBody>
        </p:sp>
      </p:grpSp>
    </p:spTree>
    <p:extLst>
      <p:ext uri="{BB962C8B-B14F-4D97-AF65-F5344CB8AC3E}">
        <p14:creationId xmlns:p14="http://schemas.microsoft.com/office/powerpoint/2010/main" val="4116967742"/>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11</a:t>
            </a:r>
          </a:p>
        </p:txBody>
      </p:sp>
      <p:grpSp>
        <p:nvGrpSpPr>
          <p:cNvPr id="3" name="Group 2"/>
          <p:cNvGrpSpPr/>
          <p:nvPr/>
        </p:nvGrpSpPr>
        <p:grpSpPr>
          <a:xfrm>
            <a:off x="1606279" y="1036320"/>
            <a:ext cx="5579381" cy="3529367"/>
            <a:chOff x="3802630" y="1536700"/>
            <a:chExt cx="4738688" cy="4130675"/>
          </a:xfrm>
          <a:solidFill>
            <a:schemeClr val="accent1"/>
          </a:solidFill>
        </p:grpSpPr>
        <p:sp>
          <p:nvSpPr>
            <p:cNvPr id="7" name="AutoShape 3"/>
            <p:cNvSpPr>
              <a:spLocks noChangeArrowheads="1"/>
            </p:cNvSpPr>
            <p:nvPr/>
          </p:nvSpPr>
          <p:spPr bwMode="auto">
            <a:xfrm>
              <a:off x="5617143" y="1536700"/>
              <a:ext cx="1109662" cy="981075"/>
            </a:xfrm>
            <a:prstGeom prst="triangle">
              <a:avLst>
                <a:gd name="adj" fmla="val 49995"/>
              </a:avLst>
            </a:prstGeom>
            <a:solidFill>
              <a:srgbClr val="EEEEEE"/>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r>
                <a:rPr lang="en-US" sz="1050" b="1" dirty="0">
                  <a:solidFill>
                    <a:srgbClr val="444444"/>
                  </a:solidFill>
                  <a:latin typeface="+mn-lt"/>
                </a:rPr>
                <a:t>Level 1</a:t>
              </a:r>
            </a:p>
            <a:p>
              <a:r>
                <a:rPr lang="en-US" sz="1200" dirty="0">
                  <a:solidFill>
                    <a:srgbClr val="444444"/>
                  </a:solidFill>
                  <a:latin typeface="+mn-lt"/>
                </a:rPr>
                <a:t>Lorem ipsum</a:t>
              </a:r>
              <a:endParaRPr lang="en-US" sz="700" dirty="0">
                <a:solidFill>
                  <a:srgbClr val="444444"/>
                </a:solidFill>
                <a:latin typeface="+mn-lt"/>
              </a:endParaRPr>
            </a:p>
          </p:txBody>
        </p:sp>
        <p:sp>
          <p:nvSpPr>
            <p:cNvPr id="8" name="AutoShape 4"/>
            <p:cNvSpPr>
              <a:spLocks noChangeArrowheads="1"/>
            </p:cNvSpPr>
            <p:nvPr/>
          </p:nvSpPr>
          <p:spPr bwMode="auto">
            <a:xfrm flipV="1">
              <a:off x="5164705" y="2517775"/>
              <a:ext cx="2014538" cy="787400"/>
            </a:xfrm>
            <a:custGeom>
              <a:avLst/>
              <a:gdLst>
                <a:gd name="G0" fmla="+- 4844 0 0"/>
                <a:gd name="G1" fmla="+- 21600 0 4844"/>
                <a:gd name="G2" fmla="*/ 4844 1 2"/>
                <a:gd name="G3" fmla="+- 21600 0 G2"/>
                <a:gd name="G4" fmla="+/ 4844 21600 2"/>
                <a:gd name="G5" fmla="+/ G1 0 2"/>
                <a:gd name="G6" fmla="*/ 21600 21600 4844"/>
                <a:gd name="G7" fmla="*/ G6 1 2"/>
                <a:gd name="G8" fmla="+- 21600 0 G7"/>
                <a:gd name="G9" fmla="*/ 21600 1 2"/>
                <a:gd name="G10" fmla="+- 4844 0 G9"/>
                <a:gd name="G11" fmla="?: G10 G8 0"/>
                <a:gd name="G12" fmla="?: G10 G7 21600"/>
                <a:gd name="T0" fmla="*/ 19178 w 21600"/>
                <a:gd name="T1" fmla="*/ 10800 h 21600"/>
                <a:gd name="T2" fmla="*/ 10800 w 21600"/>
                <a:gd name="T3" fmla="*/ 21600 h 21600"/>
                <a:gd name="T4" fmla="*/ 2422 w 21600"/>
                <a:gd name="T5" fmla="*/ 10800 h 21600"/>
                <a:gd name="T6" fmla="*/ 10800 w 21600"/>
                <a:gd name="T7" fmla="*/ 0 h 21600"/>
                <a:gd name="T8" fmla="*/ 4222 w 21600"/>
                <a:gd name="T9" fmla="*/ 4222 h 21600"/>
                <a:gd name="T10" fmla="*/ 17378 w 21600"/>
                <a:gd name="T11" fmla="*/ 17378 h 21600"/>
              </a:gdLst>
              <a:ahLst/>
              <a:cxnLst>
                <a:cxn ang="0">
                  <a:pos x="T0" y="T1"/>
                </a:cxn>
                <a:cxn ang="0">
                  <a:pos x="T2" y="T3"/>
                </a:cxn>
                <a:cxn ang="0">
                  <a:pos x="T4" y="T5"/>
                </a:cxn>
                <a:cxn ang="0">
                  <a:pos x="T6" y="T7"/>
                </a:cxn>
              </a:cxnLst>
              <a:rect l="T8" t="T9" r="T10" b="T11"/>
              <a:pathLst>
                <a:path w="21600" h="21600">
                  <a:moveTo>
                    <a:pt x="0" y="0"/>
                  </a:moveTo>
                  <a:lnTo>
                    <a:pt x="4844" y="21600"/>
                  </a:lnTo>
                  <a:lnTo>
                    <a:pt x="16756" y="21600"/>
                  </a:lnTo>
                  <a:lnTo>
                    <a:pt x="21600" y="0"/>
                  </a:lnTo>
                  <a:close/>
                </a:path>
              </a:pathLst>
            </a:custGeom>
            <a:solidFill>
              <a:srgbClr val="AAAAAA"/>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0488" tIns="44450" rIns="90488" bIns="44450" anchor="ctr" anchorCtr="1"/>
            <a:lstStyle/>
            <a:p>
              <a:pPr algn="ctr"/>
              <a:r>
                <a:rPr lang="en-US" sz="1200" b="1" dirty="0">
                  <a:solidFill>
                    <a:srgbClr val="444444"/>
                  </a:solidFill>
                  <a:latin typeface="+mn-lt"/>
                </a:rPr>
                <a:t>Level 2</a:t>
              </a:r>
            </a:p>
            <a:p>
              <a:pPr algn="ctr"/>
              <a:r>
                <a:rPr lang="en-US" sz="1200" dirty="0">
                  <a:solidFill>
                    <a:srgbClr val="444444"/>
                  </a:solidFill>
                  <a:latin typeface="+mn-lt"/>
                </a:rPr>
                <a:t>Lorem ipsum dolor sit amet</a:t>
              </a:r>
            </a:p>
          </p:txBody>
        </p:sp>
        <p:sp>
          <p:nvSpPr>
            <p:cNvPr id="9" name="AutoShape 5"/>
            <p:cNvSpPr>
              <a:spLocks noChangeArrowheads="1"/>
            </p:cNvSpPr>
            <p:nvPr/>
          </p:nvSpPr>
          <p:spPr bwMode="auto">
            <a:xfrm flipV="1">
              <a:off x="4709093" y="3305175"/>
              <a:ext cx="2927350" cy="787400"/>
            </a:xfrm>
            <a:custGeom>
              <a:avLst/>
              <a:gdLst>
                <a:gd name="G0" fmla="+- 3400 0 0"/>
                <a:gd name="G1" fmla="+- 21600 0 3400"/>
                <a:gd name="G2" fmla="*/ 3400 1 2"/>
                <a:gd name="G3" fmla="+- 21600 0 G2"/>
                <a:gd name="G4" fmla="+/ 3400 21600 2"/>
                <a:gd name="G5" fmla="+/ G1 0 2"/>
                <a:gd name="G6" fmla="*/ 21600 21600 3400"/>
                <a:gd name="G7" fmla="*/ G6 1 2"/>
                <a:gd name="G8" fmla="+- 21600 0 G7"/>
                <a:gd name="G9" fmla="*/ 21600 1 2"/>
                <a:gd name="G10" fmla="+- 3400 0 G9"/>
                <a:gd name="G11" fmla="?: G10 G8 0"/>
                <a:gd name="G12" fmla="?: G10 G7 21600"/>
                <a:gd name="T0" fmla="*/ 19900 w 21600"/>
                <a:gd name="T1" fmla="*/ 10800 h 21600"/>
                <a:gd name="T2" fmla="*/ 10800 w 21600"/>
                <a:gd name="T3" fmla="*/ 21600 h 21600"/>
                <a:gd name="T4" fmla="*/ 1700 w 21600"/>
                <a:gd name="T5" fmla="*/ 10800 h 21600"/>
                <a:gd name="T6" fmla="*/ 10800 w 21600"/>
                <a:gd name="T7" fmla="*/ 0 h 21600"/>
                <a:gd name="T8" fmla="*/ 3500 w 21600"/>
                <a:gd name="T9" fmla="*/ 3500 h 21600"/>
                <a:gd name="T10" fmla="*/ 18100 w 21600"/>
                <a:gd name="T11" fmla="*/ 18100 h 21600"/>
              </a:gdLst>
              <a:ahLst/>
              <a:cxnLst>
                <a:cxn ang="0">
                  <a:pos x="T0" y="T1"/>
                </a:cxn>
                <a:cxn ang="0">
                  <a:pos x="T2" y="T3"/>
                </a:cxn>
                <a:cxn ang="0">
                  <a:pos x="T4" y="T5"/>
                </a:cxn>
                <a:cxn ang="0">
                  <a:pos x="T6" y="T7"/>
                </a:cxn>
              </a:cxnLst>
              <a:rect l="T8" t="T9" r="T10" b="T11"/>
              <a:pathLst>
                <a:path w="21600" h="21600">
                  <a:moveTo>
                    <a:pt x="0" y="0"/>
                  </a:moveTo>
                  <a:lnTo>
                    <a:pt x="3400" y="21600"/>
                  </a:lnTo>
                  <a:lnTo>
                    <a:pt x="18200" y="21600"/>
                  </a:lnTo>
                  <a:lnTo>
                    <a:pt x="21600" y="0"/>
                  </a:lnTo>
                  <a:close/>
                </a:path>
              </a:pathLst>
            </a:custGeom>
            <a:solidFill>
              <a:srgbClr val="7AB8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0488" tIns="44450" rIns="90488" bIns="44450" anchor="ctr" anchorCtr="1"/>
            <a:lstStyle/>
            <a:p>
              <a:pPr algn="ctr"/>
              <a:r>
                <a:rPr lang="en-US" sz="1200" b="1" dirty="0">
                  <a:solidFill>
                    <a:schemeClr val="tx2"/>
                  </a:solidFill>
                  <a:latin typeface="+mn-lt"/>
                </a:rPr>
                <a:t>Level 3</a:t>
              </a:r>
            </a:p>
            <a:p>
              <a:pPr algn="ctr"/>
              <a:r>
                <a:rPr lang="en-US" sz="1200" dirty="0">
                  <a:solidFill>
                    <a:schemeClr val="tx2"/>
                  </a:solidFill>
                  <a:latin typeface="+mn-lt"/>
                </a:rPr>
                <a:t>Lorem ipsum dolor sit amet</a:t>
              </a:r>
            </a:p>
          </p:txBody>
        </p:sp>
        <p:sp>
          <p:nvSpPr>
            <p:cNvPr id="10" name="AutoShape 6"/>
            <p:cNvSpPr>
              <a:spLocks noChangeArrowheads="1"/>
            </p:cNvSpPr>
            <p:nvPr/>
          </p:nvSpPr>
          <p:spPr bwMode="auto">
            <a:xfrm flipV="1">
              <a:off x="4255068" y="4092575"/>
              <a:ext cx="3833812" cy="787400"/>
            </a:xfrm>
            <a:custGeom>
              <a:avLst/>
              <a:gdLst>
                <a:gd name="G0" fmla="+- 2589 0 0"/>
                <a:gd name="G1" fmla="+- 21600 0 2589"/>
                <a:gd name="G2" fmla="*/ 2589 1 2"/>
                <a:gd name="G3" fmla="+- 21600 0 G2"/>
                <a:gd name="G4" fmla="+/ 2589 21600 2"/>
                <a:gd name="G5" fmla="+/ G1 0 2"/>
                <a:gd name="G6" fmla="*/ 21600 21600 2589"/>
                <a:gd name="G7" fmla="*/ G6 1 2"/>
                <a:gd name="G8" fmla="+- 21600 0 G7"/>
                <a:gd name="G9" fmla="*/ 21600 1 2"/>
                <a:gd name="G10" fmla="+- 2589 0 G9"/>
                <a:gd name="G11" fmla="?: G10 G8 0"/>
                <a:gd name="G12" fmla="?: G10 G7 21600"/>
                <a:gd name="T0" fmla="*/ 20305 w 21600"/>
                <a:gd name="T1" fmla="*/ 10800 h 21600"/>
                <a:gd name="T2" fmla="*/ 10800 w 21600"/>
                <a:gd name="T3" fmla="*/ 21600 h 21600"/>
                <a:gd name="T4" fmla="*/ 1295 w 21600"/>
                <a:gd name="T5" fmla="*/ 10800 h 21600"/>
                <a:gd name="T6" fmla="*/ 10800 w 21600"/>
                <a:gd name="T7" fmla="*/ 0 h 21600"/>
                <a:gd name="T8" fmla="*/ 3095 w 21600"/>
                <a:gd name="T9" fmla="*/ 3095 h 21600"/>
                <a:gd name="T10" fmla="*/ 18505 w 21600"/>
                <a:gd name="T11" fmla="*/ 18505 h 21600"/>
              </a:gdLst>
              <a:ahLst/>
              <a:cxnLst>
                <a:cxn ang="0">
                  <a:pos x="T0" y="T1"/>
                </a:cxn>
                <a:cxn ang="0">
                  <a:pos x="T2" y="T3"/>
                </a:cxn>
                <a:cxn ang="0">
                  <a:pos x="T4" y="T5"/>
                </a:cxn>
                <a:cxn ang="0">
                  <a:pos x="T6" y="T7"/>
                </a:cxn>
              </a:cxnLst>
              <a:rect l="T8" t="T9" r="T10" b="T11"/>
              <a:pathLst>
                <a:path w="21600" h="21600">
                  <a:moveTo>
                    <a:pt x="0" y="0"/>
                  </a:moveTo>
                  <a:lnTo>
                    <a:pt x="2589" y="21600"/>
                  </a:lnTo>
                  <a:lnTo>
                    <a:pt x="19011" y="21600"/>
                  </a:lnTo>
                  <a:lnTo>
                    <a:pt x="21600" y="0"/>
                  </a:lnTo>
                  <a:close/>
                </a:path>
              </a:pathLst>
            </a:custGeom>
            <a:solidFill>
              <a:srgbClr val="AAAAAA"/>
            </a:solidFill>
            <a:ln w="9525">
              <a:solidFill>
                <a:schemeClr val="tx2"/>
              </a:solidFill>
              <a:miter lim="800000"/>
              <a:headEnd/>
              <a:tailEnd/>
            </a:ln>
            <a:effectLst/>
          </p:spPr>
          <p:txBody>
            <a:bodyPr rot="10800000" lIns="90488" tIns="44450" rIns="90488" bIns="44450" anchor="ctr" anchorCtr="1"/>
            <a:lstStyle/>
            <a:p>
              <a:pPr algn="ctr"/>
              <a:r>
                <a:rPr lang="en-US" sz="1200" b="1" dirty="0">
                  <a:solidFill>
                    <a:srgbClr val="444444"/>
                  </a:solidFill>
                  <a:latin typeface="+mn-lt"/>
                </a:rPr>
                <a:t>Level 4</a:t>
              </a:r>
            </a:p>
            <a:p>
              <a:pPr algn="ctr"/>
              <a:r>
                <a:rPr lang="en-US" sz="1200" dirty="0">
                  <a:solidFill>
                    <a:srgbClr val="444444"/>
                  </a:solidFill>
                  <a:latin typeface="+mn-lt"/>
                </a:rPr>
                <a:t>Lorem ipsum dolor sit amet</a:t>
              </a:r>
            </a:p>
          </p:txBody>
        </p:sp>
        <p:sp>
          <p:nvSpPr>
            <p:cNvPr id="11" name="AutoShape 7"/>
            <p:cNvSpPr>
              <a:spLocks noChangeArrowheads="1"/>
            </p:cNvSpPr>
            <p:nvPr/>
          </p:nvSpPr>
          <p:spPr bwMode="auto">
            <a:xfrm flipV="1">
              <a:off x="3802630" y="4879975"/>
              <a:ext cx="4738688" cy="787400"/>
            </a:xfrm>
            <a:custGeom>
              <a:avLst/>
              <a:gdLst>
                <a:gd name="G0" fmla="+- 2091 0 0"/>
                <a:gd name="G1" fmla="+- 21600 0 2091"/>
                <a:gd name="G2" fmla="*/ 2091 1 2"/>
                <a:gd name="G3" fmla="+- 21600 0 G2"/>
                <a:gd name="G4" fmla="+/ 2091 21600 2"/>
                <a:gd name="G5" fmla="+/ G1 0 2"/>
                <a:gd name="G6" fmla="*/ 21600 21600 2091"/>
                <a:gd name="G7" fmla="*/ G6 1 2"/>
                <a:gd name="G8" fmla="+- 21600 0 G7"/>
                <a:gd name="G9" fmla="*/ 21600 1 2"/>
                <a:gd name="G10" fmla="+- 2091 0 G9"/>
                <a:gd name="G11" fmla="?: G10 G8 0"/>
                <a:gd name="G12" fmla="?: G10 G7 21600"/>
                <a:gd name="T0" fmla="*/ 20554 w 21600"/>
                <a:gd name="T1" fmla="*/ 10800 h 21600"/>
                <a:gd name="T2" fmla="*/ 10800 w 21600"/>
                <a:gd name="T3" fmla="*/ 21600 h 21600"/>
                <a:gd name="T4" fmla="*/ 1046 w 21600"/>
                <a:gd name="T5" fmla="*/ 10800 h 21600"/>
                <a:gd name="T6" fmla="*/ 10800 w 21600"/>
                <a:gd name="T7" fmla="*/ 0 h 21600"/>
                <a:gd name="T8" fmla="*/ 2846 w 21600"/>
                <a:gd name="T9" fmla="*/ 2846 h 21600"/>
                <a:gd name="T10" fmla="*/ 18754 w 21600"/>
                <a:gd name="T11" fmla="*/ 18754 h 21600"/>
              </a:gdLst>
              <a:ahLst/>
              <a:cxnLst>
                <a:cxn ang="0">
                  <a:pos x="T0" y="T1"/>
                </a:cxn>
                <a:cxn ang="0">
                  <a:pos x="T2" y="T3"/>
                </a:cxn>
                <a:cxn ang="0">
                  <a:pos x="T4" y="T5"/>
                </a:cxn>
                <a:cxn ang="0">
                  <a:pos x="T6" y="T7"/>
                </a:cxn>
              </a:cxnLst>
              <a:rect l="T8" t="T9" r="T10" b="T11"/>
              <a:pathLst>
                <a:path w="21600" h="21600">
                  <a:moveTo>
                    <a:pt x="0" y="0"/>
                  </a:moveTo>
                  <a:lnTo>
                    <a:pt x="2091" y="21600"/>
                  </a:lnTo>
                  <a:lnTo>
                    <a:pt x="19509" y="21600"/>
                  </a:lnTo>
                  <a:lnTo>
                    <a:pt x="21600" y="0"/>
                  </a:lnTo>
                  <a:close/>
                </a:path>
              </a:pathLst>
            </a:custGeom>
            <a:solidFill>
              <a:srgbClr val="EEEEEE"/>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0488" tIns="44450" rIns="90488" bIns="44450" anchor="ctr" anchorCtr="1"/>
            <a:lstStyle/>
            <a:p>
              <a:pPr algn="ctr"/>
              <a:r>
                <a:rPr lang="en-US" sz="1200" b="1" dirty="0">
                  <a:solidFill>
                    <a:srgbClr val="444444"/>
                  </a:solidFill>
                  <a:latin typeface="+mn-lt"/>
                </a:rPr>
                <a:t>Level 5</a:t>
              </a:r>
            </a:p>
            <a:p>
              <a:pPr algn="ctr"/>
              <a:r>
                <a:rPr lang="en-US" sz="1200" dirty="0">
                  <a:solidFill>
                    <a:srgbClr val="444444"/>
                  </a:solidFill>
                  <a:latin typeface="+mn-lt"/>
                </a:rPr>
                <a:t>Lorem ipsum dolor sit amet</a:t>
              </a:r>
            </a:p>
          </p:txBody>
        </p:sp>
      </p:grpSp>
    </p:spTree>
    <p:extLst>
      <p:ext uri="{BB962C8B-B14F-4D97-AF65-F5344CB8AC3E}">
        <p14:creationId xmlns:p14="http://schemas.microsoft.com/office/powerpoint/2010/main" val="412774575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12</a:t>
            </a:r>
          </a:p>
        </p:txBody>
      </p:sp>
      <p:sp>
        <p:nvSpPr>
          <p:cNvPr id="8" name="Freeform 4"/>
          <p:cNvSpPr>
            <a:spLocks noChangeAspect="1"/>
          </p:cNvSpPr>
          <p:nvPr/>
        </p:nvSpPr>
        <p:spPr bwMode="auto">
          <a:xfrm>
            <a:off x="1167057" y="1161168"/>
            <a:ext cx="930037" cy="1511093"/>
          </a:xfrm>
          <a:custGeom>
            <a:avLst/>
            <a:gdLst>
              <a:gd name="T0" fmla="*/ 56 w 1135"/>
              <a:gd name="T1" fmla="*/ 2 h 2270"/>
              <a:gd name="T2" fmla="*/ 166 w 1135"/>
              <a:gd name="T3" fmla="*/ 13 h 2270"/>
              <a:gd name="T4" fmla="*/ 275 w 1135"/>
              <a:gd name="T5" fmla="*/ 34 h 2270"/>
              <a:gd name="T6" fmla="*/ 382 w 1135"/>
              <a:gd name="T7" fmla="*/ 67 h 2270"/>
              <a:gd name="T8" fmla="*/ 459 w 1135"/>
              <a:gd name="T9" fmla="*/ 98 h 2270"/>
              <a:gd name="T10" fmla="*/ 559 w 1135"/>
              <a:gd name="T11" fmla="*/ 147 h 2270"/>
              <a:gd name="T12" fmla="*/ 654 w 1135"/>
              <a:gd name="T13" fmla="*/ 207 h 2270"/>
              <a:gd name="T14" fmla="*/ 742 w 1135"/>
              <a:gd name="T15" fmla="*/ 275 h 2270"/>
              <a:gd name="T16" fmla="*/ 803 w 1135"/>
              <a:gd name="T17" fmla="*/ 332 h 2270"/>
              <a:gd name="T18" fmla="*/ 878 w 1135"/>
              <a:gd name="T19" fmla="*/ 415 h 2270"/>
              <a:gd name="T20" fmla="*/ 944 w 1135"/>
              <a:gd name="T21" fmla="*/ 504 h 2270"/>
              <a:gd name="T22" fmla="*/ 1001 w 1135"/>
              <a:gd name="T23" fmla="*/ 601 h 2270"/>
              <a:gd name="T24" fmla="*/ 1048 w 1135"/>
              <a:gd name="T25" fmla="*/ 701 h 2270"/>
              <a:gd name="T26" fmla="*/ 1086 w 1135"/>
              <a:gd name="T27" fmla="*/ 806 h 2270"/>
              <a:gd name="T28" fmla="*/ 1113 w 1135"/>
              <a:gd name="T29" fmla="*/ 914 h 2270"/>
              <a:gd name="T30" fmla="*/ 1130 w 1135"/>
              <a:gd name="T31" fmla="*/ 1024 h 2270"/>
              <a:gd name="T32" fmla="*/ 1135 w 1135"/>
              <a:gd name="T33" fmla="*/ 1135 h 2270"/>
              <a:gd name="T34" fmla="*/ 1129 w 1135"/>
              <a:gd name="T35" fmla="*/ 1246 h 2270"/>
              <a:gd name="T36" fmla="*/ 1113 w 1135"/>
              <a:gd name="T37" fmla="*/ 1356 h 2270"/>
              <a:gd name="T38" fmla="*/ 1086 w 1135"/>
              <a:gd name="T39" fmla="*/ 1464 h 2270"/>
              <a:gd name="T40" fmla="*/ 1059 w 1135"/>
              <a:gd name="T41" fmla="*/ 1543 h 2270"/>
              <a:gd name="T42" fmla="*/ 1014 w 1135"/>
              <a:gd name="T43" fmla="*/ 1645 h 2270"/>
              <a:gd name="T44" fmla="*/ 959 w 1135"/>
              <a:gd name="T45" fmla="*/ 1743 h 2270"/>
              <a:gd name="T46" fmla="*/ 895 w 1135"/>
              <a:gd name="T47" fmla="*/ 1834 h 2270"/>
              <a:gd name="T48" fmla="*/ 832 w 1135"/>
              <a:gd name="T49" fmla="*/ 1908 h 2270"/>
              <a:gd name="T50" fmla="*/ 762 w 1135"/>
              <a:gd name="T51" fmla="*/ 1976 h 2270"/>
              <a:gd name="T52" fmla="*/ 676 w 1135"/>
              <a:gd name="T53" fmla="*/ 2047 h 2270"/>
              <a:gd name="T54" fmla="*/ 584 w 1135"/>
              <a:gd name="T55" fmla="*/ 2109 h 2270"/>
              <a:gd name="T56" fmla="*/ 485 w 1135"/>
              <a:gd name="T57" fmla="*/ 2161 h 2270"/>
              <a:gd name="T58" fmla="*/ 382 w 1135"/>
              <a:gd name="T59" fmla="*/ 2204 h 2270"/>
              <a:gd name="T60" fmla="*/ 276 w 1135"/>
              <a:gd name="T61" fmla="*/ 2236 h 2270"/>
              <a:gd name="T62" fmla="*/ 167 w 1135"/>
              <a:gd name="T63" fmla="*/ 2258 h 2270"/>
              <a:gd name="T64" fmla="*/ 56 w 1135"/>
              <a:gd name="T65" fmla="*/ 2269 h 2270"/>
              <a:gd name="T66" fmla="*/ 17 w 1135"/>
              <a:gd name="T67" fmla="*/ 1475 h 2270"/>
              <a:gd name="T68" fmla="*/ 60 w 1135"/>
              <a:gd name="T69" fmla="*/ 1470 h 2270"/>
              <a:gd name="T70" fmla="*/ 117 w 1135"/>
              <a:gd name="T71" fmla="*/ 1455 h 2270"/>
              <a:gd name="T72" fmla="*/ 176 w 1135"/>
              <a:gd name="T73" fmla="*/ 1426 h 2270"/>
              <a:gd name="T74" fmla="*/ 229 w 1135"/>
              <a:gd name="T75" fmla="*/ 1387 h 2270"/>
              <a:gd name="T76" fmla="*/ 273 w 1135"/>
              <a:gd name="T77" fmla="*/ 1339 h 2270"/>
              <a:gd name="T78" fmla="*/ 307 w 1135"/>
              <a:gd name="T79" fmla="*/ 1283 h 2270"/>
              <a:gd name="T80" fmla="*/ 325 w 1135"/>
              <a:gd name="T81" fmla="*/ 1236 h 2270"/>
              <a:gd name="T82" fmla="*/ 335 w 1135"/>
              <a:gd name="T83" fmla="*/ 1195 h 2270"/>
              <a:gd name="T84" fmla="*/ 340 w 1135"/>
              <a:gd name="T85" fmla="*/ 1135 h 2270"/>
              <a:gd name="T86" fmla="*/ 336 w 1135"/>
              <a:gd name="T87" fmla="*/ 1083 h 2270"/>
              <a:gd name="T88" fmla="*/ 325 w 1135"/>
              <a:gd name="T89" fmla="*/ 1034 h 2270"/>
              <a:gd name="T90" fmla="*/ 299 w 1135"/>
              <a:gd name="T91" fmla="*/ 973 h 2270"/>
              <a:gd name="T92" fmla="*/ 262 w 1135"/>
              <a:gd name="T93" fmla="*/ 919 h 2270"/>
              <a:gd name="T94" fmla="*/ 216 w 1135"/>
              <a:gd name="T95" fmla="*/ 873 h 2270"/>
              <a:gd name="T96" fmla="*/ 162 w 1135"/>
              <a:gd name="T97" fmla="*/ 836 h 2270"/>
              <a:gd name="T98" fmla="*/ 117 w 1135"/>
              <a:gd name="T99" fmla="*/ 816 h 2270"/>
              <a:gd name="T100" fmla="*/ 69 w 1135"/>
              <a:gd name="T101" fmla="*/ 802 h 2270"/>
              <a:gd name="T102" fmla="*/ 17 w 1135"/>
              <a:gd name="T103" fmla="*/ 79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5" h="2270">
                <a:moveTo>
                  <a:pt x="0" y="795"/>
                </a:moveTo>
                <a:lnTo>
                  <a:pt x="0" y="0"/>
                </a:lnTo>
                <a:lnTo>
                  <a:pt x="28" y="1"/>
                </a:lnTo>
                <a:lnTo>
                  <a:pt x="56" y="2"/>
                </a:lnTo>
                <a:lnTo>
                  <a:pt x="83" y="3"/>
                </a:lnTo>
                <a:lnTo>
                  <a:pt x="111" y="6"/>
                </a:lnTo>
                <a:lnTo>
                  <a:pt x="139" y="9"/>
                </a:lnTo>
                <a:lnTo>
                  <a:pt x="166" y="13"/>
                </a:lnTo>
                <a:lnTo>
                  <a:pt x="194" y="17"/>
                </a:lnTo>
                <a:lnTo>
                  <a:pt x="221" y="22"/>
                </a:lnTo>
                <a:lnTo>
                  <a:pt x="248" y="28"/>
                </a:lnTo>
                <a:lnTo>
                  <a:pt x="275" y="34"/>
                </a:lnTo>
                <a:lnTo>
                  <a:pt x="302" y="41"/>
                </a:lnTo>
                <a:lnTo>
                  <a:pt x="329" y="49"/>
                </a:lnTo>
                <a:lnTo>
                  <a:pt x="356" y="58"/>
                </a:lnTo>
                <a:lnTo>
                  <a:pt x="382" y="67"/>
                </a:lnTo>
                <a:lnTo>
                  <a:pt x="395" y="71"/>
                </a:lnTo>
                <a:lnTo>
                  <a:pt x="408" y="76"/>
                </a:lnTo>
                <a:lnTo>
                  <a:pt x="434" y="87"/>
                </a:lnTo>
                <a:lnTo>
                  <a:pt x="459" y="98"/>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0" y="257"/>
                </a:lnTo>
                <a:lnTo>
                  <a:pt x="742" y="275"/>
                </a:lnTo>
                <a:lnTo>
                  <a:pt x="763" y="294"/>
                </a:lnTo>
                <a:lnTo>
                  <a:pt x="773" y="303"/>
                </a:lnTo>
                <a:lnTo>
                  <a:pt x="783" y="313"/>
                </a:lnTo>
                <a:lnTo>
                  <a:pt x="803" y="332"/>
                </a:lnTo>
                <a:lnTo>
                  <a:pt x="822" y="352"/>
                </a:lnTo>
                <a:lnTo>
                  <a:pt x="841" y="373"/>
                </a:lnTo>
                <a:lnTo>
                  <a:pt x="860" y="394"/>
                </a:lnTo>
                <a:lnTo>
                  <a:pt x="878" y="415"/>
                </a:lnTo>
                <a:lnTo>
                  <a:pt x="895" y="437"/>
                </a:lnTo>
                <a:lnTo>
                  <a:pt x="912" y="459"/>
                </a:lnTo>
                <a:lnTo>
                  <a:pt x="928" y="481"/>
                </a:lnTo>
                <a:lnTo>
                  <a:pt x="944" y="504"/>
                </a:lnTo>
                <a:lnTo>
                  <a:pt x="959" y="528"/>
                </a:lnTo>
                <a:lnTo>
                  <a:pt x="973" y="551"/>
                </a:lnTo>
                <a:lnTo>
                  <a:pt x="987" y="576"/>
                </a:lnTo>
                <a:lnTo>
                  <a:pt x="1001" y="601"/>
                </a:lnTo>
                <a:lnTo>
                  <a:pt x="1014" y="625"/>
                </a:lnTo>
                <a:lnTo>
                  <a:pt x="1026" y="650"/>
                </a:lnTo>
                <a:lnTo>
                  <a:pt x="1037" y="676"/>
                </a:lnTo>
                <a:lnTo>
                  <a:pt x="1048" y="701"/>
                </a:lnTo>
                <a:lnTo>
                  <a:pt x="1059" y="727"/>
                </a:lnTo>
                <a:lnTo>
                  <a:pt x="1069" y="753"/>
                </a:lnTo>
                <a:lnTo>
                  <a:pt x="1078" y="779"/>
                </a:lnTo>
                <a:lnTo>
                  <a:pt x="1086" y="806"/>
                </a:lnTo>
                <a:lnTo>
                  <a:pt x="1094" y="833"/>
                </a:lnTo>
                <a:lnTo>
                  <a:pt x="1101" y="860"/>
                </a:lnTo>
                <a:lnTo>
                  <a:pt x="1108" y="887"/>
                </a:lnTo>
                <a:lnTo>
                  <a:pt x="1113" y="914"/>
                </a:lnTo>
                <a:lnTo>
                  <a:pt x="1119" y="941"/>
                </a:lnTo>
                <a:lnTo>
                  <a:pt x="1123" y="969"/>
                </a:lnTo>
                <a:lnTo>
                  <a:pt x="1127" y="996"/>
                </a:lnTo>
                <a:lnTo>
                  <a:pt x="1130" y="1024"/>
                </a:lnTo>
                <a:lnTo>
                  <a:pt x="1132" y="1052"/>
                </a:lnTo>
                <a:lnTo>
                  <a:pt x="1134" y="1079"/>
                </a:lnTo>
                <a:lnTo>
                  <a:pt x="1135" y="1107"/>
                </a:lnTo>
                <a:lnTo>
                  <a:pt x="1135" y="1135"/>
                </a:lnTo>
                <a:lnTo>
                  <a:pt x="1135" y="1163"/>
                </a:lnTo>
                <a:lnTo>
                  <a:pt x="1134" y="1191"/>
                </a:lnTo>
                <a:lnTo>
                  <a:pt x="1132" y="1219"/>
                </a:lnTo>
                <a:lnTo>
                  <a:pt x="1129" y="1246"/>
                </a:lnTo>
                <a:lnTo>
                  <a:pt x="1126" y="1274"/>
                </a:lnTo>
                <a:lnTo>
                  <a:pt x="1123" y="1302"/>
                </a:lnTo>
                <a:lnTo>
                  <a:pt x="1118" y="1329"/>
                </a:lnTo>
                <a:lnTo>
                  <a:pt x="1113" y="1356"/>
                </a:lnTo>
                <a:lnTo>
                  <a:pt x="1107" y="1384"/>
                </a:lnTo>
                <a:lnTo>
                  <a:pt x="1101" y="1411"/>
                </a:lnTo>
                <a:lnTo>
                  <a:pt x="1094" y="1438"/>
                </a:lnTo>
                <a:lnTo>
                  <a:pt x="1086" y="1464"/>
                </a:lnTo>
                <a:lnTo>
                  <a:pt x="1078" y="1491"/>
                </a:lnTo>
                <a:lnTo>
                  <a:pt x="1068" y="1517"/>
                </a:lnTo>
                <a:lnTo>
                  <a:pt x="1064" y="1530"/>
                </a:lnTo>
                <a:lnTo>
                  <a:pt x="1059" y="1543"/>
                </a:lnTo>
                <a:lnTo>
                  <a:pt x="1048" y="1569"/>
                </a:lnTo>
                <a:lnTo>
                  <a:pt x="1038" y="1595"/>
                </a:lnTo>
                <a:lnTo>
                  <a:pt x="1026" y="1620"/>
                </a:lnTo>
                <a:lnTo>
                  <a:pt x="1014" y="1645"/>
                </a:lnTo>
                <a:lnTo>
                  <a:pt x="1001" y="1670"/>
                </a:lnTo>
                <a:lnTo>
                  <a:pt x="988" y="1694"/>
                </a:lnTo>
                <a:lnTo>
                  <a:pt x="974" y="1719"/>
                </a:lnTo>
                <a:lnTo>
                  <a:pt x="959" y="1743"/>
                </a:lnTo>
                <a:lnTo>
                  <a:pt x="944" y="1766"/>
                </a:lnTo>
                <a:lnTo>
                  <a:pt x="928" y="1789"/>
                </a:lnTo>
                <a:lnTo>
                  <a:pt x="912" y="1812"/>
                </a:lnTo>
                <a:lnTo>
                  <a:pt x="895" y="1834"/>
                </a:lnTo>
                <a:lnTo>
                  <a:pt x="878" y="1856"/>
                </a:lnTo>
                <a:lnTo>
                  <a:pt x="860" y="1877"/>
                </a:lnTo>
                <a:lnTo>
                  <a:pt x="841" y="1898"/>
                </a:lnTo>
                <a:lnTo>
                  <a:pt x="832" y="1908"/>
                </a:lnTo>
                <a:lnTo>
                  <a:pt x="822" y="1918"/>
                </a:lnTo>
                <a:lnTo>
                  <a:pt x="803" y="1938"/>
                </a:lnTo>
                <a:lnTo>
                  <a:pt x="783" y="1957"/>
                </a:lnTo>
                <a:lnTo>
                  <a:pt x="762" y="1976"/>
                </a:lnTo>
                <a:lnTo>
                  <a:pt x="742" y="1995"/>
                </a:lnTo>
                <a:lnTo>
                  <a:pt x="720" y="2013"/>
                </a:lnTo>
                <a:lnTo>
                  <a:pt x="699" y="2030"/>
                </a:lnTo>
                <a:lnTo>
                  <a:pt x="676" y="2047"/>
                </a:lnTo>
                <a:lnTo>
                  <a:pt x="654" y="2063"/>
                </a:lnTo>
                <a:lnTo>
                  <a:pt x="631" y="2079"/>
                </a:lnTo>
                <a:lnTo>
                  <a:pt x="608" y="2094"/>
                </a:lnTo>
                <a:lnTo>
                  <a:pt x="584" y="2109"/>
                </a:lnTo>
                <a:lnTo>
                  <a:pt x="559" y="2123"/>
                </a:lnTo>
                <a:lnTo>
                  <a:pt x="534" y="2136"/>
                </a:lnTo>
                <a:lnTo>
                  <a:pt x="510" y="2149"/>
                </a:lnTo>
                <a:lnTo>
                  <a:pt x="485" y="2161"/>
                </a:lnTo>
                <a:lnTo>
                  <a:pt x="459" y="2173"/>
                </a:lnTo>
                <a:lnTo>
                  <a:pt x="434" y="2184"/>
                </a:lnTo>
                <a:lnTo>
                  <a:pt x="408" y="2194"/>
                </a:lnTo>
                <a:lnTo>
                  <a:pt x="382" y="2204"/>
                </a:lnTo>
                <a:lnTo>
                  <a:pt x="356" y="2213"/>
                </a:lnTo>
                <a:lnTo>
                  <a:pt x="329" y="2221"/>
                </a:lnTo>
                <a:lnTo>
                  <a:pt x="302" y="2229"/>
                </a:lnTo>
                <a:lnTo>
                  <a:pt x="276" y="2236"/>
                </a:lnTo>
                <a:lnTo>
                  <a:pt x="249" y="2243"/>
                </a:lnTo>
                <a:lnTo>
                  <a:pt x="221" y="2249"/>
                </a:lnTo>
                <a:lnTo>
                  <a:pt x="194" y="2254"/>
                </a:lnTo>
                <a:lnTo>
                  <a:pt x="167" y="2258"/>
                </a:lnTo>
                <a:lnTo>
                  <a:pt x="139" y="2262"/>
                </a:lnTo>
                <a:lnTo>
                  <a:pt x="111" y="2265"/>
                </a:lnTo>
                <a:lnTo>
                  <a:pt x="84" y="2267"/>
                </a:lnTo>
                <a:lnTo>
                  <a:pt x="56" y="2269"/>
                </a:lnTo>
                <a:lnTo>
                  <a:pt x="28" y="2270"/>
                </a:lnTo>
                <a:lnTo>
                  <a:pt x="0" y="2270"/>
                </a:lnTo>
                <a:lnTo>
                  <a:pt x="0" y="1475"/>
                </a:lnTo>
                <a:lnTo>
                  <a:pt x="17" y="1475"/>
                </a:lnTo>
                <a:lnTo>
                  <a:pt x="35" y="1474"/>
                </a:lnTo>
                <a:lnTo>
                  <a:pt x="43" y="1473"/>
                </a:lnTo>
                <a:lnTo>
                  <a:pt x="52" y="1471"/>
                </a:lnTo>
                <a:lnTo>
                  <a:pt x="60" y="1470"/>
                </a:lnTo>
                <a:lnTo>
                  <a:pt x="69" y="1468"/>
                </a:lnTo>
                <a:lnTo>
                  <a:pt x="85" y="1465"/>
                </a:lnTo>
                <a:lnTo>
                  <a:pt x="101" y="1460"/>
                </a:lnTo>
                <a:lnTo>
                  <a:pt x="117" y="1455"/>
                </a:lnTo>
                <a:lnTo>
                  <a:pt x="132" y="1449"/>
                </a:lnTo>
                <a:lnTo>
                  <a:pt x="147" y="1442"/>
                </a:lnTo>
                <a:lnTo>
                  <a:pt x="162" y="1434"/>
                </a:lnTo>
                <a:lnTo>
                  <a:pt x="176" y="1426"/>
                </a:lnTo>
                <a:lnTo>
                  <a:pt x="190" y="1417"/>
                </a:lnTo>
                <a:lnTo>
                  <a:pt x="203" y="1408"/>
                </a:lnTo>
                <a:lnTo>
                  <a:pt x="216" y="1398"/>
                </a:lnTo>
                <a:lnTo>
                  <a:pt x="229" y="1387"/>
                </a:lnTo>
                <a:lnTo>
                  <a:pt x="240" y="1376"/>
                </a:lnTo>
                <a:lnTo>
                  <a:pt x="252" y="1364"/>
                </a:lnTo>
                <a:lnTo>
                  <a:pt x="262" y="1352"/>
                </a:lnTo>
                <a:lnTo>
                  <a:pt x="273" y="1339"/>
                </a:lnTo>
                <a:lnTo>
                  <a:pt x="282" y="1325"/>
                </a:lnTo>
                <a:lnTo>
                  <a:pt x="291" y="1312"/>
                </a:lnTo>
                <a:lnTo>
                  <a:pt x="299" y="1297"/>
                </a:lnTo>
                <a:lnTo>
                  <a:pt x="307" y="1283"/>
                </a:lnTo>
                <a:lnTo>
                  <a:pt x="313" y="1268"/>
                </a:lnTo>
                <a:lnTo>
                  <a:pt x="317" y="1260"/>
                </a:lnTo>
                <a:lnTo>
                  <a:pt x="319" y="1252"/>
                </a:lnTo>
                <a:lnTo>
                  <a:pt x="325" y="1236"/>
                </a:lnTo>
                <a:lnTo>
                  <a:pt x="327" y="1228"/>
                </a:lnTo>
                <a:lnTo>
                  <a:pt x="329" y="1220"/>
                </a:lnTo>
                <a:lnTo>
                  <a:pt x="333" y="1204"/>
                </a:lnTo>
                <a:lnTo>
                  <a:pt x="335" y="1195"/>
                </a:lnTo>
                <a:lnTo>
                  <a:pt x="336" y="1187"/>
                </a:lnTo>
                <a:lnTo>
                  <a:pt x="338" y="1170"/>
                </a:lnTo>
                <a:lnTo>
                  <a:pt x="340" y="1153"/>
                </a:lnTo>
                <a:lnTo>
                  <a:pt x="340" y="1135"/>
                </a:lnTo>
                <a:lnTo>
                  <a:pt x="340" y="1118"/>
                </a:lnTo>
                <a:lnTo>
                  <a:pt x="338" y="1100"/>
                </a:lnTo>
                <a:lnTo>
                  <a:pt x="337" y="1092"/>
                </a:lnTo>
                <a:lnTo>
                  <a:pt x="336" y="1083"/>
                </a:lnTo>
                <a:lnTo>
                  <a:pt x="335" y="1075"/>
                </a:lnTo>
                <a:lnTo>
                  <a:pt x="333" y="1067"/>
                </a:lnTo>
                <a:lnTo>
                  <a:pt x="329" y="1050"/>
                </a:lnTo>
                <a:lnTo>
                  <a:pt x="325" y="1034"/>
                </a:lnTo>
                <a:lnTo>
                  <a:pt x="319" y="1018"/>
                </a:lnTo>
                <a:lnTo>
                  <a:pt x="313" y="1003"/>
                </a:lnTo>
                <a:lnTo>
                  <a:pt x="307" y="988"/>
                </a:lnTo>
                <a:lnTo>
                  <a:pt x="299" y="973"/>
                </a:lnTo>
                <a:lnTo>
                  <a:pt x="291" y="959"/>
                </a:lnTo>
                <a:lnTo>
                  <a:pt x="282" y="945"/>
                </a:lnTo>
                <a:lnTo>
                  <a:pt x="273" y="932"/>
                </a:lnTo>
                <a:lnTo>
                  <a:pt x="262" y="919"/>
                </a:lnTo>
                <a:lnTo>
                  <a:pt x="252" y="906"/>
                </a:lnTo>
                <a:lnTo>
                  <a:pt x="240" y="895"/>
                </a:lnTo>
                <a:lnTo>
                  <a:pt x="229" y="883"/>
                </a:lnTo>
                <a:lnTo>
                  <a:pt x="216" y="873"/>
                </a:lnTo>
                <a:lnTo>
                  <a:pt x="203" y="863"/>
                </a:lnTo>
                <a:lnTo>
                  <a:pt x="190" y="853"/>
                </a:lnTo>
                <a:lnTo>
                  <a:pt x="176" y="844"/>
                </a:lnTo>
                <a:lnTo>
                  <a:pt x="162" y="836"/>
                </a:lnTo>
                <a:lnTo>
                  <a:pt x="147" y="829"/>
                </a:lnTo>
                <a:lnTo>
                  <a:pt x="132" y="822"/>
                </a:lnTo>
                <a:lnTo>
                  <a:pt x="125" y="819"/>
                </a:lnTo>
                <a:lnTo>
                  <a:pt x="117" y="816"/>
                </a:lnTo>
                <a:lnTo>
                  <a:pt x="101" y="810"/>
                </a:lnTo>
                <a:lnTo>
                  <a:pt x="93" y="808"/>
                </a:lnTo>
                <a:lnTo>
                  <a:pt x="85" y="806"/>
                </a:lnTo>
                <a:lnTo>
                  <a:pt x="69" y="802"/>
                </a:lnTo>
                <a:lnTo>
                  <a:pt x="60" y="800"/>
                </a:lnTo>
                <a:lnTo>
                  <a:pt x="52" y="799"/>
                </a:lnTo>
                <a:lnTo>
                  <a:pt x="35" y="797"/>
                </a:lnTo>
                <a:lnTo>
                  <a:pt x="17" y="795"/>
                </a:lnTo>
                <a:lnTo>
                  <a:pt x="0" y="795"/>
                </a:lnTo>
                <a:close/>
              </a:path>
            </a:pathLst>
          </a:custGeom>
          <a:solidFill>
            <a:schemeClr val="accent2"/>
          </a:solidFill>
          <a:ln w="6350" cmpd="sng">
            <a:noFill/>
            <a:round/>
            <a:headEnd/>
            <a:tailEnd/>
          </a:ln>
        </p:spPr>
        <p:txBody>
          <a:bodyPr lIns="45720" rIns="45720" anchor="ctr" anchorCtr="1"/>
          <a:lstStyle/>
          <a:p>
            <a:endParaRPr lang="en-US" sz="1200">
              <a:solidFill>
                <a:schemeClr val="tx2"/>
              </a:solidFill>
              <a:latin typeface="+mn-lt"/>
            </a:endParaRPr>
          </a:p>
        </p:txBody>
      </p:sp>
      <p:sp>
        <p:nvSpPr>
          <p:cNvPr id="9" name="Freeform 5"/>
          <p:cNvSpPr>
            <a:spLocks noChangeAspect="1"/>
          </p:cNvSpPr>
          <p:nvPr/>
        </p:nvSpPr>
        <p:spPr bwMode="auto">
          <a:xfrm>
            <a:off x="237020" y="1161168"/>
            <a:ext cx="930037" cy="1511093"/>
          </a:xfrm>
          <a:custGeom>
            <a:avLst/>
            <a:gdLst>
              <a:gd name="T0" fmla="*/ 1079 w 1135"/>
              <a:gd name="T1" fmla="*/ 2269 h 2270"/>
              <a:gd name="T2" fmla="*/ 969 w 1135"/>
              <a:gd name="T3" fmla="*/ 2258 h 2270"/>
              <a:gd name="T4" fmla="*/ 859 w 1135"/>
              <a:gd name="T5" fmla="*/ 2236 h 2270"/>
              <a:gd name="T6" fmla="*/ 753 w 1135"/>
              <a:gd name="T7" fmla="*/ 2204 h 2270"/>
              <a:gd name="T8" fmla="*/ 675 w 1135"/>
              <a:gd name="T9" fmla="*/ 2173 h 2270"/>
              <a:gd name="T10" fmla="*/ 576 w 1135"/>
              <a:gd name="T11" fmla="*/ 2123 h 2270"/>
              <a:gd name="T12" fmla="*/ 481 w 1135"/>
              <a:gd name="T13" fmla="*/ 2064 h 2270"/>
              <a:gd name="T14" fmla="*/ 393 w 1135"/>
              <a:gd name="T15" fmla="*/ 1995 h 2270"/>
              <a:gd name="T16" fmla="*/ 332 w 1135"/>
              <a:gd name="T17" fmla="*/ 1938 h 2270"/>
              <a:gd name="T18" fmla="*/ 257 w 1135"/>
              <a:gd name="T19" fmla="*/ 1855 h 2270"/>
              <a:gd name="T20" fmla="*/ 191 w 1135"/>
              <a:gd name="T21" fmla="*/ 1766 h 2270"/>
              <a:gd name="T22" fmla="*/ 134 w 1135"/>
              <a:gd name="T23" fmla="*/ 1670 h 2270"/>
              <a:gd name="T24" fmla="*/ 86 w 1135"/>
              <a:gd name="T25" fmla="*/ 1569 h 2270"/>
              <a:gd name="T26" fmla="*/ 49 w 1135"/>
              <a:gd name="T27" fmla="*/ 1464 h 2270"/>
              <a:gd name="T28" fmla="*/ 22 w 1135"/>
              <a:gd name="T29" fmla="*/ 1356 h 2270"/>
              <a:gd name="T30" fmla="*/ 5 w 1135"/>
              <a:gd name="T31" fmla="*/ 1246 h 2270"/>
              <a:gd name="T32" fmla="*/ 0 w 1135"/>
              <a:gd name="T33" fmla="*/ 1135 h 2270"/>
              <a:gd name="T34" fmla="*/ 6 w 1135"/>
              <a:gd name="T35" fmla="*/ 1024 h 2270"/>
              <a:gd name="T36" fmla="*/ 22 w 1135"/>
              <a:gd name="T37" fmla="*/ 914 h 2270"/>
              <a:gd name="T38" fmla="*/ 49 w 1135"/>
              <a:gd name="T39" fmla="*/ 806 h 2270"/>
              <a:gd name="T40" fmla="*/ 76 w 1135"/>
              <a:gd name="T41" fmla="*/ 727 h 2270"/>
              <a:gd name="T42" fmla="*/ 121 w 1135"/>
              <a:gd name="T43" fmla="*/ 625 h 2270"/>
              <a:gd name="T44" fmla="*/ 176 w 1135"/>
              <a:gd name="T45" fmla="*/ 527 h 2270"/>
              <a:gd name="T46" fmla="*/ 240 w 1135"/>
              <a:gd name="T47" fmla="*/ 436 h 2270"/>
              <a:gd name="T48" fmla="*/ 303 w 1135"/>
              <a:gd name="T49" fmla="*/ 362 h 2270"/>
              <a:gd name="T50" fmla="*/ 373 w 1135"/>
              <a:gd name="T51" fmla="*/ 294 h 2270"/>
              <a:gd name="T52" fmla="*/ 459 w 1135"/>
              <a:gd name="T53" fmla="*/ 223 h 2270"/>
              <a:gd name="T54" fmla="*/ 551 w 1135"/>
              <a:gd name="T55" fmla="*/ 162 h 2270"/>
              <a:gd name="T56" fmla="*/ 650 w 1135"/>
              <a:gd name="T57" fmla="*/ 109 h 2270"/>
              <a:gd name="T58" fmla="*/ 753 w 1135"/>
              <a:gd name="T59" fmla="*/ 66 h 2270"/>
              <a:gd name="T60" fmla="*/ 859 w 1135"/>
              <a:gd name="T61" fmla="*/ 34 h 2270"/>
              <a:gd name="T62" fmla="*/ 968 w 1135"/>
              <a:gd name="T63" fmla="*/ 12 h 2270"/>
              <a:gd name="T64" fmla="*/ 1079 w 1135"/>
              <a:gd name="T65" fmla="*/ 1 h 2270"/>
              <a:gd name="T66" fmla="*/ 1117 w 1135"/>
              <a:gd name="T67" fmla="*/ 795 h 2270"/>
              <a:gd name="T68" fmla="*/ 1075 w 1135"/>
              <a:gd name="T69" fmla="*/ 800 h 2270"/>
              <a:gd name="T70" fmla="*/ 1018 w 1135"/>
              <a:gd name="T71" fmla="*/ 816 h 2270"/>
              <a:gd name="T72" fmla="*/ 959 w 1135"/>
              <a:gd name="T73" fmla="*/ 844 h 2270"/>
              <a:gd name="T74" fmla="*/ 906 w 1135"/>
              <a:gd name="T75" fmla="*/ 883 h 2270"/>
              <a:gd name="T76" fmla="*/ 862 w 1135"/>
              <a:gd name="T77" fmla="*/ 932 h 2270"/>
              <a:gd name="T78" fmla="*/ 828 w 1135"/>
              <a:gd name="T79" fmla="*/ 988 h 2270"/>
              <a:gd name="T80" fmla="*/ 810 w 1135"/>
              <a:gd name="T81" fmla="*/ 1034 h 2270"/>
              <a:gd name="T82" fmla="*/ 800 w 1135"/>
              <a:gd name="T83" fmla="*/ 1075 h 2270"/>
              <a:gd name="T84" fmla="*/ 795 w 1135"/>
              <a:gd name="T85" fmla="*/ 1135 h 2270"/>
              <a:gd name="T86" fmla="*/ 799 w 1135"/>
              <a:gd name="T87" fmla="*/ 1187 h 2270"/>
              <a:gd name="T88" fmla="*/ 810 w 1135"/>
              <a:gd name="T89" fmla="*/ 1236 h 2270"/>
              <a:gd name="T90" fmla="*/ 836 w 1135"/>
              <a:gd name="T91" fmla="*/ 1297 h 2270"/>
              <a:gd name="T92" fmla="*/ 872 w 1135"/>
              <a:gd name="T93" fmla="*/ 1351 h 2270"/>
              <a:gd name="T94" fmla="*/ 919 w 1135"/>
              <a:gd name="T95" fmla="*/ 1398 h 2270"/>
              <a:gd name="T96" fmla="*/ 973 w 1135"/>
              <a:gd name="T97" fmla="*/ 1434 h 2270"/>
              <a:gd name="T98" fmla="*/ 1018 w 1135"/>
              <a:gd name="T99" fmla="*/ 1455 h 2270"/>
              <a:gd name="T100" fmla="*/ 1066 w 1135"/>
              <a:gd name="T101" fmla="*/ 1468 h 2270"/>
              <a:gd name="T102" fmla="*/ 1117 w 1135"/>
              <a:gd name="T103" fmla="*/ 147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5" h="2270">
                <a:moveTo>
                  <a:pt x="1135" y="1475"/>
                </a:moveTo>
                <a:lnTo>
                  <a:pt x="1135" y="2270"/>
                </a:lnTo>
                <a:lnTo>
                  <a:pt x="1107" y="2270"/>
                </a:lnTo>
                <a:lnTo>
                  <a:pt x="1079" y="2269"/>
                </a:lnTo>
                <a:lnTo>
                  <a:pt x="1052" y="2267"/>
                </a:lnTo>
                <a:lnTo>
                  <a:pt x="1024" y="2265"/>
                </a:lnTo>
                <a:lnTo>
                  <a:pt x="996" y="2261"/>
                </a:lnTo>
                <a:lnTo>
                  <a:pt x="969" y="2258"/>
                </a:lnTo>
                <a:lnTo>
                  <a:pt x="941" y="2253"/>
                </a:lnTo>
                <a:lnTo>
                  <a:pt x="914" y="2248"/>
                </a:lnTo>
                <a:lnTo>
                  <a:pt x="887" y="2242"/>
                </a:lnTo>
                <a:lnTo>
                  <a:pt x="859" y="2236"/>
                </a:lnTo>
                <a:lnTo>
                  <a:pt x="833" y="2229"/>
                </a:lnTo>
                <a:lnTo>
                  <a:pt x="806" y="2221"/>
                </a:lnTo>
                <a:lnTo>
                  <a:pt x="779" y="2213"/>
                </a:lnTo>
                <a:lnTo>
                  <a:pt x="753" y="2204"/>
                </a:lnTo>
                <a:lnTo>
                  <a:pt x="740" y="2199"/>
                </a:lnTo>
                <a:lnTo>
                  <a:pt x="727" y="2194"/>
                </a:lnTo>
                <a:lnTo>
                  <a:pt x="701" y="2184"/>
                </a:lnTo>
                <a:lnTo>
                  <a:pt x="675" y="2173"/>
                </a:lnTo>
                <a:lnTo>
                  <a:pt x="650" y="2161"/>
                </a:lnTo>
                <a:lnTo>
                  <a:pt x="625" y="2149"/>
                </a:lnTo>
                <a:lnTo>
                  <a:pt x="600" y="2136"/>
                </a:lnTo>
                <a:lnTo>
                  <a:pt x="576" y="2123"/>
                </a:lnTo>
                <a:lnTo>
                  <a:pt x="551" y="2109"/>
                </a:lnTo>
                <a:lnTo>
                  <a:pt x="527" y="2094"/>
                </a:lnTo>
                <a:lnTo>
                  <a:pt x="504" y="2079"/>
                </a:lnTo>
                <a:lnTo>
                  <a:pt x="481" y="2064"/>
                </a:lnTo>
                <a:lnTo>
                  <a:pt x="458" y="2047"/>
                </a:lnTo>
                <a:lnTo>
                  <a:pt x="436" y="2030"/>
                </a:lnTo>
                <a:lnTo>
                  <a:pt x="415" y="2013"/>
                </a:lnTo>
                <a:lnTo>
                  <a:pt x="393" y="1995"/>
                </a:lnTo>
                <a:lnTo>
                  <a:pt x="372" y="1977"/>
                </a:lnTo>
                <a:lnTo>
                  <a:pt x="362" y="1967"/>
                </a:lnTo>
                <a:lnTo>
                  <a:pt x="352" y="1957"/>
                </a:lnTo>
                <a:lnTo>
                  <a:pt x="332" y="1938"/>
                </a:lnTo>
                <a:lnTo>
                  <a:pt x="313" y="1918"/>
                </a:lnTo>
                <a:lnTo>
                  <a:pt x="294" y="1898"/>
                </a:lnTo>
                <a:lnTo>
                  <a:pt x="275" y="1877"/>
                </a:lnTo>
                <a:lnTo>
                  <a:pt x="257" y="1855"/>
                </a:lnTo>
                <a:lnTo>
                  <a:pt x="240" y="1834"/>
                </a:lnTo>
                <a:lnTo>
                  <a:pt x="223" y="1812"/>
                </a:lnTo>
                <a:lnTo>
                  <a:pt x="207" y="1789"/>
                </a:lnTo>
                <a:lnTo>
                  <a:pt x="191" y="1766"/>
                </a:lnTo>
                <a:lnTo>
                  <a:pt x="176" y="1743"/>
                </a:lnTo>
                <a:lnTo>
                  <a:pt x="162" y="1719"/>
                </a:lnTo>
                <a:lnTo>
                  <a:pt x="148" y="1694"/>
                </a:lnTo>
                <a:lnTo>
                  <a:pt x="134" y="1670"/>
                </a:lnTo>
                <a:lnTo>
                  <a:pt x="121" y="1645"/>
                </a:lnTo>
                <a:lnTo>
                  <a:pt x="109" y="1620"/>
                </a:lnTo>
                <a:lnTo>
                  <a:pt x="97" y="1595"/>
                </a:lnTo>
                <a:lnTo>
                  <a:pt x="86" y="1569"/>
                </a:lnTo>
                <a:lnTo>
                  <a:pt x="76" y="1543"/>
                </a:lnTo>
                <a:lnTo>
                  <a:pt x="66" y="1517"/>
                </a:lnTo>
                <a:lnTo>
                  <a:pt x="57" y="1491"/>
                </a:lnTo>
                <a:lnTo>
                  <a:pt x="49" y="1464"/>
                </a:lnTo>
                <a:lnTo>
                  <a:pt x="41" y="1438"/>
                </a:lnTo>
                <a:lnTo>
                  <a:pt x="34" y="1411"/>
                </a:lnTo>
                <a:lnTo>
                  <a:pt x="27" y="1384"/>
                </a:lnTo>
                <a:lnTo>
                  <a:pt x="22" y="1356"/>
                </a:lnTo>
                <a:lnTo>
                  <a:pt x="16" y="1329"/>
                </a:lnTo>
                <a:lnTo>
                  <a:pt x="12" y="1302"/>
                </a:lnTo>
                <a:lnTo>
                  <a:pt x="8" y="1274"/>
                </a:lnTo>
                <a:lnTo>
                  <a:pt x="5" y="1246"/>
                </a:lnTo>
                <a:lnTo>
                  <a:pt x="3" y="1219"/>
                </a:lnTo>
                <a:lnTo>
                  <a:pt x="1" y="1191"/>
                </a:lnTo>
                <a:lnTo>
                  <a:pt x="0" y="1163"/>
                </a:lnTo>
                <a:lnTo>
                  <a:pt x="0" y="1135"/>
                </a:lnTo>
                <a:lnTo>
                  <a:pt x="0" y="1107"/>
                </a:lnTo>
                <a:lnTo>
                  <a:pt x="1" y="1079"/>
                </a:lnTo>
                <a:lnTo>
                  <a:pt x="3" y="1052"/>
                </a:lnTo>
                <a:lnTo>
                  <a:pt x="6" y="1024"/>
                </a:lnTo>
                <a:lnTo>
                  <a:pt x="9" y="996"/>
                </a:lnTo>
                <a:lnTo>
                  <a:pt x="12" y="969"/>
                </a:lnTo>
                <a:lnTo>
                  <a:pt x="17" y="941"/>
                </a:lnTo>
                <a:lnTo>
                  <a:pt x="22" y="914"/>
                </a:lnTo>
                <a:lnTo>
                  <a:pt x="28" y="887"/>
                </a:lnTo>
                <a:lnTo>
                  <a:pt x="34" y="860"/>
                </a:lnTo>
                <a:lnTo>
                  <a:pt x="41" y="833"/>
                </a:lnTo>
                <a:lnTo>
                  <a:pt x="49" y="806"/>
                </a:lnTo>
                <a:lnTo>
                  <a:pt x="57" y="779"/>
                </a:lnTo>
                <a:lnTo>
                  <a:pt x="66" y="753"/>
                </a:lnTo>
                <a:lnTo>
                  <a:pt x="71" y="740"/>
                </a:lnTo>
                <a:lnTo>
                  <a:pt x="76" y="727"/>
                </a:lnTo>
                <a:lnTo>
                  <a:pt x="86" y="701"/>
                </a:lnTo>
                <a:lnTo>
                  <a:pt x="97" y="676"/>
                </a:lnTo>
                <a:lnTo>
                  <a:pt x="109" y="650"/>
                </a:lnTo>
                <a:lnTo>
                  <a:pt x="121" y="625"/>
                </a:lnTo>
                <a:lnTo>
                  <a:pt x="134" y="601"/>
                </a:lnTo>
                <a:lnTo>
                  <a:pt x="147" y="576"/>
                </a:lnTo>
                <a:lnTo>
                  <a:pt x="161" y="551"/>
                </a:lnTo>
                <a:lnTo>
                  <a:pt x="176" y="527"/>
                </a:lnTo>
                <a:lnTo>
                  <a:pt x="191" y="504"/>
                </a:lnTo>
                <a:lnTo>
                  <a:pt x="207" y="481"/>
                </a:lnTo>
                <a:lnTo>
                  <a:pt x="223" y="459"/>
                </a:lnTo>
                <a:lnTo>
                  <a:pt x="240" y="436"/>
                </a:lnTo>
                <a:lnTo>
                  <a:pt x="257" y="415"/>
                </a:lnTo>
                <a:lnTo>
                  <a:pt x="275" y="393"/>
                </a:lnTo>
                <a:lnTo>
                  <a:pt x="294" y="373"/>
                </a:lnTo>
                <a:lnTo>
                  <a:pt x="303" y="362"/>
                </a:lnTo>
                <a:lnTo>
                  <a:pt x="313" y="352"/>
                </a:lnTo>
                <a:lnTo>
                  <a:pt x="332" y="332"/>
                </a:lnTo>
                <a:lnTo>
                  <a:pt x="352" y="313"/>
                </a:lnTo>
                <a:lnTo>
                  <a:pt x="373" y="294"/>
                </a:lnTo>
                <a:lnTo>
                  <a:pt x="393" y="275"/>
                </a:lnTo>
                <a:lnTo>
                  <a:pt x="415" y="258"/>
                </a:lnTo>
                <a:lnTo>
                  <a:pt x="436" y="240"/>
                </a:lnTo>
                <a:lnTo>
                  <a:pt x="459" y="223"/>
                </a:lnTo>
                <a:lnTo>
                  <a:pt x="481" y="207"/>
                </a:lnTo>
                <a:lnTo>
                  <a:pt x="504" y="191"/>
                </a:lnTo>
                <a:lnTo>
                  <a:pt x="527" y="176"/>
                </a:lnTo>
                <a:lnTo>
                  <a:pt x="551" y="162"/>
                </a:lnTo>
                <a:lnTo>
                  <a:pt x="576" y="148"/>
                </a:lnTo>
                <a:lnTo>
                  <a:pt x="601" y="134"/>
                </a:lnTo>
                <a:lnTo>
                  <a:pt x="625" y="121"/>
                </a:lnTo>
                <a:lnTo>
                  <a:pt x="650" y="109"/>
                </a:lnTo>
                <a:lnTo>
                  <a:pt x="676" y="98"/>
                </a:lnTo>
                <a:lnTo>
                  <a:pt x="701" y="87"/>
                </a:lnTo>
                <a:lnTo>
                  <a:pt x="727" y="76"/>
                </a:lnTo>
                <a:lnTo>
                  <a:pt x="753" y="66"/>
                </a:lnTo>
                <a:lnTo>
                  <a:pt x="779" y="57"/>
                </a:lnTo>
                <a:lnTo>
                  <a:pt x="806" y="49"/>
                </a:lnTo>
                <a:lnTo>
                  <a:pt x="832" y="41"/>
                </a:lnTo>
                <a:lnTo>
                  <a:pt x="859" y="34"/>
                </a:lnTo>
                <a:lnTo>
                  <a:pt x="886" y="28"/>
                </a:lnTo>
                <a:lnTo>
                  <a:pt x="914" y="22"/>
                </a:lnTo>
                <a:lnTo>
                  <a:pt x="941" y="17"/>
                </a:lnTo>
                <a:lnTo>
                  <a:pt x="968" y="12"/>
                </a:lnTo>
                <a:lnTo>
                  <a:pt x="996" y="8"/>
                </a:lnTo>
                <a:lnTo>
                  <a:pt x="1024" y="5"/>
                </a:lnTo>
                <a:lnTo>
                  <a:pt x="1051" y="3"/>
                </a:lnTo>
                <a:lnTo>
                  <a:pt x="1079" y="1"/>
                </a:lnTo>
                <a:lnTo>
                  <a:pt x="1107" y="0"/>
                </a:lnTo>
                <a:lnTo>
                  <a:pt x="1135" y="0"/>
                </a:lnTo>
                <a:lnTo>
                  <a:pt x="1135" y="795"/>
                </a:lnTo>
                <a:lnTo>
                  <a:pt x="1117" y="795"/>
                </a:lnTo>
                <a:lnTo>
                  <a:pt x="1100" y="797"/>
                </a:lnTo>
                <a:lnTo>
                  <a:pt x="1092" y="798"/>
                </a:lnTo>
                <a:lnTo>
                  <a:pt x="1083" y="799"/>
                </a:lnTo>
                <a:lnTo>
                  <a:pt x="1075" y="800"/>
                </a:lnTo>
                <a:lnTo>
                  <a:pt x="1066" y="802"/>
                </a:lnTo>
                <a:lnTo>
                  <a:pt x="1050" y="806"/>
                </a:lnTo>
                <a:lnTo>
                  <a:pt x="1034" y="810"/>
                </a:lnTo>
                <a:lnTo>
                  <a:pt x="1018" y="816"/>
                </a:lnTo>
                <a:lnTo>
                  <a:pt x="1003" y="822"/>
                </a:lnTo>
                <a:lnTo>
                  <a:pt x="988" y="829"/>
                </a:lnTo>
                <a:lnTo>
                  <a:pt x="973" y="836"/>
                </a:lnTo>
                <a:lnTo>
                  <a:pt x="959" y="844"/>
                </a:lnTo>
                <a:lnTo>
                  <a:pt x="945" y="853"/>
                </a:lnTo>
                <a:lnTo>
                  <a:pt x="931" y="863"/>
                </a:lnTo>
                <a:lnTo>
                  <a:pt x="919" y="873"/>
                </a:lnTo>
                <a:lnTo>
                  <a:pt x="906" y="883"/>
                </a:lnTo>
                <a:lnTo>
                  <a:pt x="894" y="895"/>
                </a:lnTo>
                <a:lnTo>
                  <a:pt x="883" y="906"/>
                </a:lnTo>
                <a:lnTo>
                  <a:pt x="872" y="919"/>
                </a:lnTo>
                <a:lnTo>
                  <a:pt x="862" y="932"/>
                </a:lnTo>
                <a:lnTo>
                  <a:pt x="853" y="945"/>
                </a:lnTo>
                <a:lnTo>
                  <a:pt x="844" y="959"/>
                </a:lnTo>
                <a:lnTo>
                  <a:pt x="836" y="973"/>
                </a:lnTo>
                <a:lnTo>
                  <a:pt x="828" y="988"/>
                </a:lnTo>
                <a:lnTo>
                  <a:pt x="822" y="1003"/>
                </a:lnTo>
                <a:lnTo>
                  <a:pt x="818" y="1010"/>
                </a:lnTo>
                <a:lnTo>
                  <a:pt x="815" y="1018"/>
                </a:lnTo>
                <a:lnTo>
                  <a:pt x="810" y="1034"/>
                </a:lnTo>
                <a:lnTo>
                  <a:pt x="808" y="1042"/>
                </a:lnTo>
                <a:lnTo>
                  <a:pt x="806" y="1050"/>
                </a:lnTo>
                <a:lnTo>
                  <a:pt x="802" y="1067"/>
                </a:lnTo>
                <a:lnTo>
                  <a:pt x="800" y="1075"/>
                </a:lnTo>
                <a:lnTo>
                  <a:pt x="799" y="1083"/>
                </a:lnTo>
                <a:lnTo>
                  <a:pt x="797" y="1100"/>
                </a:lnTo>
                <a:lnTo>
                  <a:pt x="795" y="1118"/>
                </a:lnTo>
                <a:lnTo>
                  <a:pt x="795" y="1135"/>
                </a:lnTo>
                <a:lnTo>
                  <a:pt x="795" y="1153"/>
                </a:lnTo>
                <a:lnTo>
                  <a:pt x="797" y="1170"/>
                </a:lnTo>
                <a:lnTo>
                  <a:pt x="798" y="1178"/>
                </a:lnTo>
                <a:lnTo>
                  <a:pt x="799" y="1187"/>
                </a:lnTo>
                <a:lnTo>
                  <a:pt x="800" y="1195"/>
                </a:lnTo>
                <a:lnTo>
                  <a:pt x="802" y="1204"/>
                </a:lnTo>
                <a:lnTo>
                  <a:pt x="806" y="1220"/>
                </a:lnTo>
                <a:lnTo>
                  <a:pt x="810" y="1236"/>
                </a:lnTo>
                <a:lnTo>
                  <a:pt x="815" y="1252"/>
                </a:lnTo>
                <a:lnTo>
                  <a:pt x="822" y="1268"/>
                </a:lnTo>
                <a:lnTo>
                  <a:pt x="828" y="1283"/>
                </a:lnTo>
                <a:lnTo>
                  <a:pt x="836" y="1297"/>
                </a:lnTo>
                <a:lnTo>
                  <a:pt x="844" y="1312"/>
                </a:lnTo>
                <a:lnTo>
                  <a:pt x="853" y="1325"/>
                </a:lnTo>
                <a:lnTo>
                  <a:pt x="862" y="1339"/>
                </a:lnTo>
                <a:lnTo>
                  <a:pt x="872" y="1351"/>
                </a:lnTo>
                <a:lnTo>
                  <a:pt x="883" y="1364"/>
                </a:lnTo>
                <a:lnTo>
                  <a:pt x="894" y="1376"/>
                </a:lnTo>
                <a:lnTo>
                  <a:pt x="906" y="1387"/>
                </a:lnTo>
                <a:lnTo>
                  <a:pt x="919" y="1398"/>
                </a:lnTo>
                <a:lnTo>
                  <a:pt x="931" y="1408"/>
                </a:lnTo>
                <a:lnTo>
                  <a:pt x="945" y="1417"/>
                </a:lnTo>
                <a:lnTo>
                  <a:pt x="959" y="1426"/>
                </a:lnTo>
                <a:lnTo>
                  <a:pt x="973" y="1434"/>
                </a:lnTo>
                <a:lnTo>
                  <a:pt x="988" y="1442"/>
                </a:lnTo>
                <a:lnTo>
                  <a:pt x="1003" y="1449"/>
                </a:lnTo>
                <a:lnTo>
                  <a:pt x="1010" y="1452"/>
                </a:lnTo>
                <a:lnTo>
                  <a:pt x="1018" y="1455"/>
                </a:lnTo>
                <a:lnTo>
                  <a:pt x="1034" y="1460"/>
                </a:lnTo>
                <a:lnTo>
                  <a:pt x="1042" y="1462"/>
                </a:lnTo>
                <a:lnTo>
                  <a:pt x="1050" y="1465"/>
                </a:lnTo>
                <a:lnTo>
                  <a:pt x="1066" y="1468"/>
                </a:lnTo>
                <a:lnTo>
                  <a:pt x="1075" y="1470"/>
                </a:lnTo>
                <a:lnTo>
                  <a:pt x="1083" y="1471"/>
                </a:lnTo>
                <a:lnTo>
                  <a:pt x="1100" y="1474"/>
                </a:lnTo>
                <a:lnTo>
                  <a:pt x="1117" y="1475"/>
                </a:lnTo>
                <a:lnTo>
                  <a:pt x="1135" y="1475"/>
                </a:lnTo>
                <a:close/>
              </a:path>
            </a:pathLst>
          </a:custGeom>
          <a:solidFill>
            <a:schemeClr val="accent1"/>
          </a:solidFill>
          <a:ln w="6350" cmpd="sng">
            <a:noFill/>
            <a:round/>
            <a:headEnd/>
            <a:tailEnd/>
          </a:ln>
        </p:spPr>
        <p:txBody>
          <a:bodyPr lIns="45720" rIns="45720" anchor="ctr" anchorCtr="1"/>
          <a:lstStyle/>
          <a:p>
            <a:endParaRPr lang="en-US" sz="1200">
              <a:solidFill>
                <a:schemeClr val="tx2"/>
              </a:solidFill>
              <a:latin typeface="+mn-lt"/>
            </a:endParaRPr>
          </a:p>
        </p:txBody>
      </p:sp>
      <p:sp>
        <p:nvSpPr>
          <p:cNvPr id="10" name="Text Box 6"/>
          <p:cNvSpPr txBox="1">
            <a:spLocks noChangeArrowheads="1"/>
          </p:cNvSpPr>
          <p:nvPr/>
        </p:nvSpPr>
        <p:spPr bwMode="auto">
          <a:xfrm>
            <a:off x="388712" y="1813568"/>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11" name="Text Box 7"/>
          <p:cNvSpPr txBox="1">
            <a:spLocks noChangeArrowheads="1"/>
          </p:cNvSpPr>
          <p:nvPr/>
        </p:nvSpPr>
        <p:spPr bwMode="auto">
          <a:xfrm>
            <a:off x="1519094" y="1813568"/>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rPr>
              <a:t>Lorem ipsum</a:t>
            </a:r>
          </a:p>
        </p:txBody>
      </p:sp>
      <p:sp>
        <p:nvSpPr>
          <p:cNvPr id="13" name="Freeform 9"/>
          <p:cNvSpPr>
            <a:spLocks noChangeAspect="1"/>
          </p:cNvSpPr>
          <p:nvPr/>
        </p:nvSpPr>
        <p:spPr bwMode="auto">
          <a:xfrm>
            <a:off x="5738158" y="1161167"/>
            <a:ext cx="930037" cy="755547"/>
          </a:xfrm>
          <a:custGeom>
            <a:avLst/>
            <a:gdLst>
              <a:gd name="T0" fmla="*/ 0 w 1135"/>
              <a:gd name="T1" fmla="*/ 0 h 1135"/>
              <a:gd name="T2" fmla="*/ 56 w 1135"/>
              <a:gd name="T3" fmla="*/ 2 h 1135"/>
              <a:gd name="T4" fmla="*/ 111 w 1135"/>
              <a:gd name="T5" fmla="*/ 6 h 1135"/>
              <a:gd name="T6" fmla="*/ 167 w 1135"/>
              <a:gd name="T7" fmla="*/ 12 h 1135"/>
              <a:gd name="T8" fmla="*/ 221 w 1135"/>
              <a:gd name="T9" fmla="*/ 22 h 1135"/>
              <a:gd name="T10" fmla="*/ 276 w 1135"/>
              <a:gd name="T11" fmla="*/ 34 h 1135"/>
              <a:gd name="T12" fmla="*/ 329 w 1135"/>
              <a:gd name="T13" fmla="*/ 49 h 1135"/>
              <a:gd name="T14" fmla="*/ 382 w 1135"/>
              <a:gd name="T15" fmla="*/ 67 h 1135"/>
              <a:gd name="T16" fmla="*/ 408 w 1135"/>
              <a:gd name="T17" fmla="*/ 76 h 1135"/>
              <a:gd name="T18" fmla="*/ 460 w 1135"/>
              <a:gd name="T19" fmla="*/ 97 h 1135"/>
              <a:gd name="T20" fmla="*/ 510 w 1135"/>
              <a:gd name="T21" fmla="*/ 121 h 1135"/>
              <a:gd name="T22" fmla="*/ 559 w 1135"/>
              <a:gd name="T23" fmla="*/ 147 h 1135"/>
              <a:gd name="T24" fmla="*/ 608 w 1135"/>
              <a:gd name="T25" fmla="*/ 176 h 1135"/>
              <a:gd name="T26" fmla="*/ 654 w 1135"/>
              <a:gd name="T27" fmla="*/ 207 h 1135"/>
              <a:gd name="T28" fmla="*/ 699 w 1135"/>
              <a:gd name="T29" fmla="*/ 240 h 1135"/>
              <a:gd name="T30" fmla="*/ 742 w 1135"/>
              <a:gd name="T31" fmla="*/ 275 h 1135"/>
              <a:gd name="T32" fmla="*/ 773 w 1135"/>
              <a:gd name="T33" fmla="*/ 303 h 1135"/>
              <a:gd name="T34" fmla="*/ 803 w 1135"/>
              <a:gd name="T35" fmla="*/ 332 h 1135"/>
              <a:gd name="T36" fmla="*/ 841 w 1135"/>
              <a:gd name="T37" fmla="*/ 373 h 1135"/>
              <a:gd name="T38" fmla="*/ 878 w 1135"/>
              <a:gd name="T39" fmla="*/ 415 h 1135"/>
              <a:gd name="T40" fmla="*/ 912 w 1135"/>
              <a:gd name="T41" fmla="*/ 459 h 1135"/>
              <a:gd name="T42" fmla="*/ 944 w 1135"/>
              <a:gd name="T43" fmla="*/ 504 h 1135"/>
              <a:gd name="T44" fmla="*/ 974 w 1135"/>
              <a:gd name="T45" fmla="*/ 551 h 1135"/>
              <a:gd name="T46" fmla="*/ 1001 w 1135"/>
              <a:gd name="T47" fmla="*/ 601 h 1135"/>
              <a:gd name="T48" fmla="*/ 1026 w 1135"/>
              <a:gd name="T49" fmla="*/ 650 h 1135"/>
              <a:gd name="T50" fmla="*/ 1049 w 1135"/>
              <a:gd name="T51" fmla="*/ 701 h 1135"/>
              <a:gd name="T52" fmla="*/ 1069 w 1135"/>
              <a:gd name="T53" fmla="*/ 753 h 1135"/>
              <a:gd name="T54" fmla="*/ 1086 w 1135"/>
              <a:gd name="T55" fmla="*/ 806 h 1135"/>
              <a:gd name="T56" fmla="*/ 1101 w 1135"/>
              <a:gd name="T57" fmla="*/ 859 h 1135"/>
              <a:gd name="T58" fmla="*/ 1114 w 1135"/>
              <a:gd name="T59" fmla="*/ 914 h 1135"/>
              <a:gd name="T60" fmla="*/ 1123 w 1135"/>
              <a:gd name="T61" fmla="*/ 969 h 1135"/>
              <a:gd name="T62" fmla="*/ 1130 w 1135"/>
              <a:gd name="T63" fmla="*/ 1024 h 1135"/>
              <a:gd name="T64" fmla="*/ 1134 w 1135"/>
              <a:gd name="T65" fmla="*/ 1079 h 1135"/>
              <a:gd name="T66" fmla="*/ 1135 w 1135"/>
              <a:gd name="T67" fmla="*/ 1135 h 1135"/>
              <a:gd name="T68" fmla="*/ 340 w 1135"/>
              <a:gd name="T69" fmla="*/ 1118 h 1135"/>
              <a:gd name="T70" fmla="*/ 338 w 1135"/>
              <a:gd name="T71" fmla="*/ 1092 h 1135"/>
              <a:gd name="T72" fmla="*/ 335 w 1135"/>
              <a:gd name="T73" fmla="*/ 1075 h 1135"/>
              <a:gd name="T74" fmla="*/ 330 w 1135"/>
              <a:gd name="T75" fmla="*/ 1050 h 1135"/>
              <a:gd name="T76" fmla="*/ 320 w 1135"/>
              <a:gd name="T77" fmla="*/ 1018 h 1135"/>
              <a:gd name="T78" fmla="*/ 307 w 1135"/>
              <a:gd name="T79" fmla="*/ 988 h 1135"/>
              <a:gd name="T80" fmla="*/ 291 w 1135"/>
              <a:gd name="T81" fmla="*/ 959 h 1135"/>
              <a:gd name="T82" fmla="*/ 273 w 1135"/>
              <a:gd name="T83" fmla="*/ 932 h 1135"/>
              <a:gd name="T84" fmla="*/ 252 w 1135"/>
              <a:gd name="T85" fmla="*/ 906 h 1135"/>
              <a:gd name="T86" fmla="*/ 229 w 1135"/>
              <a:gd name="T87" fmla="*/ 883 h 1135"/>
              <a:gd name="T88" fmla="*/ 204 w 1135"/>
              <a:gd name="T89" fmla="*/ 863 h 1135"/>
              <a:gd name="T90" fmla="*/ 177 w 1135"/>
              <a:gd name="T91" fmla="*/ 844 h 1135"/>
              <a:gd name="T92" fmla="*/ 148 w 1135"/>
              <a:gd name="T93" fmla="*/ 828 h 1135"/>
              <a:gd name="T94" fmla="*/ 125 w 1135"/>
              <a:gd name="T95" fmla="*/ 819 h 1135"/>
              <a:gd name="T96" fmla="*/ 101 w 1135"/>
              <a:gd name="T97" fmla="*/ 810 h 1135"/>
              <a:gd name="T98" fmla="*/ 85 w 1135"/>
              <a:gd name="T99" fmla="*/ 806 h 1135"/>
              <a:gd name="T100" fmla="*/ 60 w 1135"/>
              <a:gd name="T101" fmla="*/ 800 h 1135"/>
              <a:gd name="T102" fmla="*/ 35 w 1135"/>
              <a:gd name="T103" fmla="*/ 797 h 1135"/>
              <a:gd name="T104" fmla="*/ 0 w 1135"/>
              <a:gd name="T105" fmla="*/ 79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5" h="1135">
                <a:moveTo>
                  <a:pt x="0" y="795"/>
                </a:moveTo>
                <a:lnTo>
                  <a:pt x="0" y="0"/>
                </a:lnTo>
                <a:lnTo>
                  <a:pt x="28" y="1"/>
                </a:lnTo>
                <a:lnTo>
                  <a:pt x="56" y="2"/>
                </a:lnTo>
                <a:lnTo>
                  <a:pt x="84" y="3"/>
                </a:lnTo>
                <a:lnTo>
                  <a:pt x="111" y="6"/>
                </a:lnTo>
                <a:lnTo>
                  <a:pt x="139" y="9"/>
                </a:lnTo>
                <a:lnTo>
                  <a:pt x="167" y="12"/>
                </a:lnTo>
                <a:lnTo>
                  <a:pt x="194" y="17"/>
                </a:lnTo>
                <a:lnTo>
                  <a:pt x="221" y="22"/>
                </a:lnTo>
                <a:lnTo>
                  <a:pt x="249" y="28"/>
                </a:lnTo>
                <a:lnTo>
                  <a:pt x="276" y="34"/>
                </a:lnTo>
                <a:lnTo>
                  <a:pt x="303" y="41"/>
                </a:lnTo>
                <a:lnTo>
                  <a:pt x="329" y="49"/>
                </a:lnTo>
                <a:lnTo>
                  <a:pt x="356" y="58"/>
                </a:lnTo>
                <a:lnTo>
                  <a:pt x="382" y="67"/>
                </a:lnTo>
                <a:lnTo>
                  <a:pt x="395" y="71"/>
                </a:lnTo>
                <a:lnTo>
                  <a:pt x="408" y="76"/>
                </a:lnTo>
                <a:lnTo>
                  <a:pt x="434" y="87"/>
                </a:lnTo>
                <a:lnTo>
                  <a:pt x="460" y="97"/>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1" y="257"/>
                </a:lnTo>
                <a:lnTo>
                  <a:pt x="742" y="275"/>
                </a:lnTo>
                <a:lnTo>
                  <a:pt x="763" y="294"/>
                </a:lnTo>
                <a:lnTo>
                  <a:pt x="773" y="303"/>
                </a:lnTo>
                <a:lnTo>
                  <a:pt x="783" y="313"/>
                </a:lnTo>
                <a:lnTo>
                  <a:pt x="803" y="332"/>
                </a:lnTo>
                <a:lnTo>
                  <a:pt x="822" y="352"/>
                </a:lnTo>
                <a:lnTo>
                  <a:pt x="841" y="373"/>
                </a:lnTo>
                <a:lnTo>
                  <a:pt x="860" y="393"/>
                </a:lnTo>
                <a:lnTo>
                  <a:pt x="878" y="415"/>
                </a:lnTo>
                <a:lnTo>
                  <a:pt x="895" y="436"/>
                </a:lnTo>
                <a:lnTo>
                  <a:pt x="912" y="459"/>
                </a:lnTo>
                <a:lnTo>
                  <a:pt x="928" y="481"/>
                </a:lnTo>
                <a:lnTo>
                  <a:pt x="944" y="504"/>
                </a:lnTo>
                <a:lnTo>
                  <a:pt x="959" y="528"/>
                </a:lnTo>
                <a:lnTo>
                  <a:pt x="974" y="551"/>
                </a:lnTo>
                <a:lnTo>
                  <a:pt x="988" y="576"/>
                </a:lnTo>
                <a:lnTo>
                  <a:pt x="1001" y="601"/>
                </a:lnTo>
                <a:lnTo>
                  <a:pt x="1014" y="625"/>
                </a:lnTo>
                <a:lnTo>
                  <a:pt x="1026" y="650"/>
                </a:lnTo>
                <a:lnTo>
                  <a:pt x="1038" y="676"/>
                </a:lnTo>
                <a:lnTo>
                  <a:pt x="1049" y="701"/>
                </a:lnTo>
                <a:lnTo>
                  <a:pt x="1059" y="727"/>
                </a:lnTo>
                <a:lnTo>
                  <a:pt x="1069" y="753"/>
                </a:lnTo>
                <a:lnTo>
                  <a:pt x="1078" y="779"/>
                </a:lnTo>
                <a:lnTo>
                  <a:pt x="1086" y="806"/>
                </a:lnTo>
                <a:lnTo>
                  <a:pt x="1094" y="833"/>
                </a:lnTo>
                <a:lnTo>
                  <a:pt x="1101" y="859"/>
                </a:lnTo>
                <a:lnTo>
                  <a:pt x="1108" y="887"/>
                </a:lnTo>
                <a:lnTo>
                  <a:pt x="1114" y="914"/>
                </a:lnTo>
                <a:lnTo>
                  <a:pt x="1119" y="941"/>
                </a:lnTo>
                <a:lnTo>
                  <a:pt x="1123" y="969"/>
                </a:lnTo>
                <a:lnTo>
                  <a:pt x="1127" y="996"/>
                </a:lnTo>
                <a:lnTo>
                  <a:pt x="1130" y="1024"/>
                </a:lnTo>
                <a:lnTo>
                  <a:pt x="1132" y="1052"/>
                </a:lnTo>
                <a:lnTo>
                  <a:pt x="1134" y="1079"/>
                </a:lnTo>
                <a:lnTo>
                  <a:pt x="1135" y="1107"/>
                </a:lnTo>
                <a:lnTo>
                  <a:pt x="1135" y="1135"/>
                </a:lnTo>
                <a:lnTo>
                  <a:pt x="340" y="1135"/>
                </a:lnTo>
                <a:lnTo>
                  <a:pt x="340" y="1118"/>
                </a:lnTo>
                <a:lnTo>
                  <a:pt x="339" y="1100"/>
                </a:lnTo>
                <a:lnTo>
                  <a:pt x="338" y="1092"/>
                </a:lnTo>
                <a:lnTo>
                  <a:pt x="336" y="1083"/>
                </a:lnTo>
                <a:lnTo>
                  <a:pt x="335" y="1075"/>
                </a:lnTo>
                <a:lnTo>
                  <a:pt x="333" y="1067"/>
                </a:lnTo>
                <a:lnTo>
                  <a:pt x="330" y="1050"/>
                </a:lnTo>
                <a:lnTo>
                  <a:pt x="325" y="1034"/>
                </a:lnTo>
                <a:lnTo>
                  <a:pt x="320" y="1018"/>
                </a:lnTo>
                <a:lnTo>
                  <a:pt x="314" y="1003"/>
                </a:lnTo>
                <a:lnTo>
                  <a:pt x="307" y="988"/>
                </a:lnTo>
                <a:lnTo>
                  <a:pt x="299" y="973"/>
                </a:lnTo>
                <a:lnTo>
                  <a:pt x="291" y="959"/>
                </a:lnTo>
                <a:lnTo>
                  <a:pt x="282" y="945"/>
                </a:lnTo>
                <a:lnTo>
                  <a:pt x="273" y="932"/>
                </a:lnTo>
                <a:lnTo>
                  <a:pt x="263" y="919"/>
                </a:lnTo>
                <a:lnTo>
                  <a:pt x="252" y="906"/>
                </a:lnTo>
                <a:lnTo>
                  <a:pt x="241" y="895"/>
                </a:lnTo>
                <a:lnTo>
                  <a:pt x="229" y="883"/>
                </a:lnTo>
                <a:lnTo>
                  <a:pt x="217" y="873"/>
                </a:lnTo>
                <a:lnTo>
                  <a:pt x="204" y="863"/>
                </a:lnTo>
                <a:lnTo>
                  <a:pt x="190" y="853"/>
                </a:lnTo>
                <a:lnTo>
                  <a:pt x="177" y="844"/>
                </a:lnTo>
                <a:lnTo>
                  <a:pt x="162" y="836"/>
                </a:lnTo>
                <a:lnTo>
                  <a:pt x="148" y="828"/>
                </a:lnTo>
                <a:lnTo>
                  <a:pt x="133" y="822"/>
                </a:lnTo>
                <a:lnTo>
                  <a:pt x="125" y="819"/>
                </a:lnTo>
                <a:lnTo>
                  <a:pt x="117" y="816"/>
                </a:lnTo>
                <a:lnTo>
                  <a:pt x="101" y="810"/>
                </a:lnTo>
                <a:lnTo>
                  <a:pt x="93" y="808"/>
                </a:lnTo>
                <a:lnTo>
                  <a:pt x="85" y="806"/>
                </a:lnTo>
                <a:lnTo>
                  <a:pt x="69" y="802"/>
                </a:lnTo>
                <a:lnTo>
                  <a:pt x="60" y="800"/>
                </a:lnTo>
                <a:lnTo>
                  <a:pt x="52" y="799"/>
                </a:lnTo>
                <a:lnTo>
                  <a:pt x="35" y="797"/>
                </a:lnTo>
                <a:lnTo>
                  <a:pt x="18" y="795"/>
                </a:lnTo>
                <a:lnTo>
                  <a:pt x="0" y="795"/>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14" name="Freeform 10"/>
          <p:cNvSpPr>
            <a:spLocks noChangeAspect="1"/>
          </p:cNvSpPr>
          <p:nvPr/>
        </p:nvSpPr>
        <p:spPr bwMode="auto">
          <a:xfrm>
            <a:off x="5738158" y="1916714"/>
            <a:ext cx="930037" cy="755547"/>
          </a:xfrm>
          <a:custGeom>
            <a:avLst/>
            <a:gdLst>
              <a:gd name="T0" fmla="*/ 1135 w 1135"/>
              <a:gd name="T1" fmla="*/ 0 h 1135"/>
              <a:gd name="T2" fmla="*/ 1134 w 1135"/>
              <a:gd name="T3" fmla="*/ 56 h 1135"/>
              <a:gd name="T4" fmla="*/ 1130 w 1135"/>
              <a:gd name="T5" fmla="*/ 111 h 1135"/>
              <a:gd name="T6" fmla="*/ 1123 w 1135"/>
              <a:gd name="T7" fmla="*/ 166 h 1135"/>
              <a:gd name="T8" fmla="*/ 1113 w 1135"/>
              <a:gd name="T9" fmla="*/ 221 h 1135"/>
              <a:gd name="T10" fmla="*/ 1101 w 1135"/>
              <a:gd name="T11" fmla="*/ 276 h 1135"/>
              <a:gd name="T12" fmla="*/ 1086 w 1135"/>
              <a:gd name="T13" fmla="*/ 329 h 1135"/>
              <a:gd name="T14" fmla="*/ 1069 w 1135"/>
              <a:gd name="T15" fmla="*/ 382 h 1135"/>
              <a:gd name="T16" fmla="*/ 1059 w 1135"/>
              <a:gd name="T17" fmla="*/ 408 h 1135"/>
              <a:gd name="T18" fmla="*/ 1038 w 1135"/>
              <a:gd name="T19" fmla="*/ 460 h 1135"/>
              <a:gd name="T20" fmla="*/ 1014 w 1135"/>
              <a:gd name="T21" fmla="*/ 510 h 1135"/>
              <a:gd name="T22" fmla="*/ 988 w 1135"/>
              <a:gd name="T23" fmla="*/ 559 h 1135"/>
              <a:gd name="T24" fmla="*/ 960 w 1135"/>
              <a:gd name="T25" fmla="*/ 608 h 1135"/>
              <a:gd name="T26" fmla="*/ 929 w 1135"/>
              <a:gd name="T27" fmla="*/ 654 h 1135"/>
              <a:gd name="T28" fmla="*/ 896 w 1135"/>
              <a:gd name="T29" fmla="*/ 699 h 1135"/>
              <a:gd name="T30" fmla="*/ 860 w 1135"/>
              <a:gd name="T31" fmla="*/ 742 h 1135"/>
              <a:gd name="T32" fmla="*/ 832 w 1135"/>
              <a:gd name="T33" fmla="*/ 773 h 1135"/>
              <a:gd name="T34" fmla="*/ 803 w 1135"/>
              <a:gd name="T35" fmla="*/ 803 h 1135"/>
              <a:gd name="T36" fmla="*/ 763 w 1135"/>
              <a:gd name="T37" fmla="*/ 841 h 1135"/>
              <a:gd name="T38" fmla="*/ 721 w 1135"/>
              <a:gd name="T39" fmla="*/ 878 h 1135"/>
              <a:gd name="T40" fmla="*/ 677 w 1135"/>
              <a:gd name="T41" fmla="*/ 912 h 1135"/>
              <a:gd name="T42" fmla="*/ 631 w 1135"/>
              <a:gd name="T43" fmla="*/ 944 h 1135"/>
              <a:gd name="T44" fmla="*/ 584 w 1135"/>
              <a:gd name="T45" fmla="*/ 974 h 1135"/>
              <a:gd name="T46" fmla="*/ 535 w 1135"/>
              <a:gd name="T47" fmla="*/ 1001 h 1135"/>
              <a:gd name="T48" fmla="*/ 485 w 1135"/>
              <a:gd name="T49" fmla="*/ 1026 h 1135"/>
              <a:gd name="T50" fmla="*/ 434 w 1135"/>
              <a:gd name="T51" fmla="*/ 1049 h 1135"/>
              <a:gd name="T52" fmla="*/ 382 w 1135"/>
              <a:gd name="T53" fmla="*/ 1069 h 1135"/>
              <a:gd name="T54" fmla="*/ 329 w 1135"/>
              <a:gd name="T55" fmla="*/ 1086 h 1135"/>
              <a:gd name="T56" fmla="*/ 276 w 1135"/>
              <a:gd name="T57" fmla="*/ 1101 h 1135"/>
              <a:gd name="T58" fmla="*/ 222 w 1135"/>
              <a:gd name="T59" fmla="*/ 1114 h 1135"/>
              <a:gd name="T60" fmla="*/ 167 w 1135"/>
              <a:gd name="T61" fmla="*/ 1123 h 1135"/>
              <a:gd name="T62" fmla="*/ 112 w 1135"/>
              <a:gd name="T63" fmla="*/ 1130 h 1135"/>
              <a:gd name="T64" fmla="*/ 56 w 1135"/>
              <a:gd name="T65" fmla="*/ 1134 h 1135"/>
              <a:gd name="T66" fmla="*/ 0 w 1135"/>
              <a:gd name="T67" fmla="*/ 1135 h 1135"/>
              <a:gd name="T68" fmla="*/ 18 w 1135"/>
              <a:gd name="T69" fmla="*/ 340 h 1135"/>
              <a:gd name="T70" fmla="*/ 44 w 1135"/>
              <a:gd name="T71" fmla="*/ 338 h 1135"/>
              <a:gd name="T72" fmla="*/ 60 w 1135"/>
              <a:gd name="T73" fmla="*/ 335 h 1135"/>
              <a:gd name="T74" fmla="*/ 85 w 1135"/>
              <a:gd name="T75" fmla="*/ 330 h 1135"/>
              <a:gd name="T76" fmla="*/ 117 w 1135"/>
              <a:gd name="T77" fmla="*/ 320 h 1135"/>
              <a:gd name="T78" fmla="*/ 148 w 1135"/>
              <a:gd name="T79" fmla="*/ 307 h 1135"/>
              <a:gd name="T80" fmla="*/ 177 w 1135"/>
              <a:gd name="T81" fmla="*/ 291 h 1135"/>
              <a:gd name="T82" fmla="*/ 204 w 1135"/>
              <a:gd name="T83" fmla="*/ 273 h 1135"/>
              <a:gd name="T84" fmla="*/ 229 w 1135"/>
              <a:gd name="T85" fmla="*/ 252 h 1135"/>
              <a:gd name="T86" fmla="*/ 252 w 1135"/>
              <a:gd name="T87" fmla="*/ 229 h 1135"/>
              <a:gd name="T88" fmla="*/ 273 w 1135"/>
              <a:gd name="T89" fmla="*/ 204 h 1135"/>
              <a:gd name="T90" fmla="*/ 291 w 1135"/>
              <a:gd name="T91" fmla="*/ 176 h 1135"/>
              <a:gd name="T92" fmla="*/ 307 w 1135"/>
              <a:gd name="T93" fmla="*/ 148 h 1135"/>
              <a:gd name="T94" fmla="*/ 317 w 1135"/>
              <a:gd name="T95" fmla="*/ 125 h 1135"/>
              <a:gd name="T96" fmla="*/ 325 w 1135"/>
              <a:gd name="T97" fmla="*/ 101 h 1135"/>
              <a:gd name="T98" fmla="*/ 330 w 1135"/>
              <a:gd name="T99" fmla="*/ 85 h 1135"/>
              <a:gd name="T100" fmla="*/ 335 w 1135"/>
              <a:gd name="T101" fmla="*/ 60 h 1135"/>
              <a:gd name="T102" fmla="*/ 339 w 1135"/>
              <a:gd name="T103" fmla="*/ 35 h 1135"/>
              <a:gd name="T104" fmla="*/ 340 w 1135"/>
              <a:gd name="T105"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5" h="1135">
                <a:moveTo>
                  <a:pt x="340" y="0"/>
                </a:moveTo>
                <a:lnTo>
                  <a:pt x="1135" y="0"/>
                </a:lnTo>
                <a:lnTo>
                  <a:pt x="1135" y="28"/>
                </a:lnTo>
                <a:lnTo>
                  <a:pt x="1134" y="56"/>
                </a:lnTo>
                <a:lnTo>
                  <a:pt x="1132" y="84"/>
                </a:lnTo>
                <a:lnTo>
                  <a:pt x="1130" y="111"/>
                </a:lnTo>
                <a:lnTo>
                  <a:pt x="1127" y="139"/>
                </a:lnTo>
                <a:lnTo>
                  <a:pt x="1123" y="166"/>
                </a:lnTo>
                <a:lnTo>
                  <a:pt x="1118" y="194"/>
                </a:lnTo>
                <a:lnTo>
                  <a:pt x="1113" y="221"/>
                </a:lnTo>
                <a:lnTo>
                  <a:pt x="1108" y="249"/>
                </a:lnTo>
                <a:lnTo>
                  <a:pt x="1101" y="276"/>
                </a:lnTo>
                <a:lnTo>
                  <a:pt x="1094" y="302"/>
                </a:lnTo>
                <a:lnTo>
                  <a:pt x="1086" y="329"/>
                </a:lnTo>
                <a:lnTo>
                  <a:pt x="1078" y="356"/>
                </a:lnTo>
                <a:lnTo>
                  <a:pt x="1069" y="382"/>
                </a:lnTo>
                <a:lnTo>
                  <a:pt x="1064" y="395"/>
                </a:lnTo>
                <a:lnTo>
                  <a:pt x="1059" y="408"/>
                </a:lnTo>
                <a:lnTo>
                  <a:pt x="1049" y="434"/>
                </a:lnTo>
                <a:lnTo>
                  <a:pt x="1038" y="460"/>
                </a:lnTo>
                <a:lnTo>
                  <a:pt x="1026" y="485"/>
                </a:lnTo>
                <a:lnTo>
                  <a:pt x="1014" y="510"/>
                </a:lnTo>
                <a:lnTo>
                  <a:pt x="1001" y="535"/>
                </a:lnTo>
                <a:lnTo>
                  <a:pt x="988" y="559"/>
                </a:lnTo>
                <a:lnTo>
                  <a:pt x="974" y="584"/>
                </a:lnTo>
                <a:lnTo>
                  <a:pt x="960" y="608"/>
                </a:lnTo>
                <a:lnTo>
                  <a:pt x="944" y="631"/>
                </a:lnTo>
                <a:lnTo>
                  <a:pt x="929" y="654"/>
                </a:lnTo>
                <a:lnTo>
                  <a:pt x="912" y="677"/>
                </a:lnTo>
                <a:lnTo>
                  <a:pt x="896" y="699"/>
                </a:lnTo>
                <a:lnTo>
                  <a:pt x="878" y="721"/>
                </a:lnTo>
                <a:lnTo>
                  <a:pt x="860" y="742"/>
                </a:lnTo>
                <a:lnTo>
                  <a:pt x="842" y="763"/>
                </a:lnTo>
                <a:lnTo>
                  <a:pt x="832" y="773"/>
                </a:lnTo>
                <a:lnTo>
                  <a:pt x="823" y="783"/>
                </a:lnTo>
                <a:lnTo>
                  <a:pt x="803" y="803"/>
                </a:lnTo>
                <a:lnTo>
                  <a:pt x="783" y="822"/>
                </a:lnTo>
                <a:lnTo>
                  <a:pt x="763" y="841"/>
                </a:lnTo>
                <a:lnTo>
                  <a:pt x="742" y="860"/>
                </a:lnTo>
                <a:lnTo>
                  <a:pt x="721" y="878"/>
                </a:lnTo>
                <a:lnTo>
                  <a:pt x="699" y="895"/>
                </a:lnTo>
                <a:lnTo>
                  <a:pt x="677" y="912"/>
                </a:lnTo>
                <a:lnTo>
                  <a:pt x="654" y="928"/>
                </a:lnTo>
                <a:lnTo>
                  <a:pt x="631" y="944"/>
                </a:lnTo>
                <a:lnTo>
                  <a:pt x="608" y="959"/>
                </a:lnTo>
                <a:lnTo>
                  <a:pt x="584" y="974"/>
                </a:lnTo>
                <a:lnTo>
                  <a:pt x="559" y="988"/>
                </a:lnTo>
                <a:lnTo>
                  <a:pt x="535" y="1001"/>
                </a:lnTo>
                <a:lnTo>
                  <a:pt x="510" y="1014"/>
                </a:lnTo>
                <a:lnTo>
                  <a:pt x="485" y="1026"/>
                </a:lnTo>
                <a:lnTo>
                  <a:pt x="460" y="1038"/>
                </a:lnTo>
                <a:lnTo>
                  <a:pt x="434" y="1049"/>
                </a:lnTo>
                <a:lnTo>
                  <a:pt x="408" y="1059"/>
                </a:lnTo>
                <a:lnTo>
                  <a:pt x="382" y="1069"/>
                </a:lnTo>
                <a:lnTo>
                  <a:pt x="356" y="1078"/>
                </a:lnTo>
                <a:lnTo>
                  <a:pt x="329" y="1086"/>
                </a:lnTo>
                <a:lnTo>
                  <a:pt x="303" y="1094"/>
                </a:lnTo>
                <a:lnTo>
                  <a:pt x="276" y="1101"/>
                </a:lnTo>
                <a:lnTo>
                  <a:pt x="249" y="1108"/>
                </a:lnTo>
                <a:lnTo>
                  <a:pt x="222" y="1114"/>
                </a:lnTo>
                <a:lnTo>
                  <a:pt x="194" y="1119"/>
                </a:lnTo>
                <a:lnTo>
                  <a:pt x="167" y="1123"/>
                </a:lnTo>
                <a:lnTo>
                  <a:pt x="139" y="1127"/>
                </a:lnTo>
                <a:lnTo>
                  <a:pt x="112" y="1130"/>
                </a:lnTo>
                <a:lnTo>
                  <a:pt x="84" y="1132"/>
                </a:lnTo>
                <a:lnTo>
                  <a:pt x="56" y="1134"/>
                </a:lnTo>
                <a:lnTo>
                  <a:pt x="28" y="1135"/>
                </a:lnTo>
                <a:lnTo>
                  <a:pt x="0" y="1135"/>
                </a:lnTo>
                <a:lnTo>
                  <a:pt x="0" y="340"/>
                </a:lnTo>
                <a:lnTo>
                  <a:pt x="18" y="340"/>
                </a:lnTo>
                <a:lnTo>
                  <a:pt x="35" y="339"/>
                </a:lnTo>
                <a:lnTo>
                  <a:pt x="44" y="338"/>
                </a:lnTo>
                <a:lnTo>
                  <a:pt x="52" y="336"/>
                </a:lnTo>
                <a:lnTo>
                  <a:pt x="60" y="335"/>
                </a:lnTo>
                <a:lnTo>
                  <a:pt x="69" y="333"/>
                </a:lnTo>
                <a:lnTo>
                  <a:pt x="85" y="330"/>
                </a:lnTo>
                <a:lnTo>
                  <a:pt x="101" y="325"/>
                </a:lnTo>
                <a:lnTo>
                  <a:pt x="117" y="320"/>
                </a:lnTo>
                <a:lnTo>
                  <a:pt x="133" y="314"/>
                </a:lnTo>
                <a:lnTo>
                  <a:pt x="148" y="307"/>
                </a:lnTo>
                <a:lnTo>
                  <a:pt x="162" y="299"/>
                </a:lnTo>
                <a:lnTo>
                  <a:pt x="177" y="291"/>
                </a:lnTo>
                <a:lnTo>
                  <a:pt x="190" y="282"/>
                </a:lnTo>
                <a:lnTo>
                  <a:pt x="204" y="273"/>
                </a:lnTo>
                <a:lnTo>
                  <a:pt x="217" y="263"/>
                </a:lnTo>
                <a:lnTo>
                  <a:pt x="229" y="252"/>
                </a:lnTo>
                <a:lnTo>
                  <a:pt x="241" y="241"/>
                </a:lnTo>
                <a:lnTo>
                  <a:pt x="252" y="229"/>
                </a:lnTo>
                <a:lnTo>
                  <a:pt x="263" y="216"/>
                </a:lnTo>
                <a:lnTo>
                  <a:pt x="273" y="204"/>
                </a:lnTo>
                <a:lnTo>
                  <a:pt x="282" y="190"/>
                </a:lnTo>
                <a:lnTo>
                  <a:pt x="291" y="176"/>
                </a:lnTo>
                <a:lnTo>
                  <a:pt x="299" y="162"/>
                </a:lnTo>
                <a:lnTo>
                  <a:pt x="307" y="148"/>
                </a:lnTo>
                <a:lnTo>
                  <a:pt x="314" y="133"/>
                </a:lnTo>
                <a:lnTo>
                  <a:pt x="317" y="125"/>
                </a:lnTo>
                <a:lnTo>
                  <a:pt x="320" y="117"/>
                </a:lnTo>
                <a:lnTo>
                  <a:pt x="325" y="101"/>
                </a:lnTo>
                <a:lnTo>
                  <a:pt x="328" y="93"/>
                </a:lnTo>
                <a:lnTo>
                  <a:pt x="330" y="85"/>
                </a:lnTo>
                <a:lnTo>
                  <a:pt x="333" y="69"/>
                </a:lnTo>
                <a:lnTo>
                  <a:pt x="335" y="60"/>
                </a:lnTo>
                <a:lnTo>
                  <a:pt x="336" y="52"/>
                </a:lnTo>
                <a:lnTo>
                  <a:pt x="339" y="35"/>
                </a:lnTo>
                <a:lnTo>
                  <a:pt x="340" y="18"/>
                </a:lnTo>
                <a:lnTo>
                  <a:pt x="340" y="0"/>
                </a:lnTo>
                <a:close/>
              </a:path>
            </a:pathLst>
          </a:custGeom>
          <a:solidFill>
            <a:srgbClr val="7AB8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15" name="Freeform 11"/>
          <p:cNvSpPr>
            <a:spLocks noChangeAspect="1"/>
          </p:cNvSpPr>
          <p:nvPr/>
        </p:nvSpPr>
        <p:spPr bwMode="auto">
          <a:xfrm>
            <a:off x="4808122" y="1916714"/>
            <a:ext cx="930037" cy="755547"/>
          </a:xfrm>
          <a:custGeom>
            <a:avLst/>
            <a:gdLst>
              <a:gd name="T0" fmla="*/ 1135 w 1135"/>
              <a:gd name="T1" fmla="*/ 1135 h 1135"/>
              <a:gd name="T2" fmla="*/ 1080 w 1135"/>
              <a:gd name="T3" fmla="*/ 1134 h 1135"/>
              <a:gd name="T4" fmla="*/ 1024 w 1135"/>
              <a:gd name="T5" fmla="*/ 1130 h 1135"/>
              <a:gd name="T6" fmla="*/ 969 w 1135"/>
              <a:gd name="T7" fmla="*/ 1123 h 1135"/>
              <a:gd name="T8" fmla="*/ 914 w 1135"/>
              <a:gd name="T9" fmla="*/ 1113 h 1135"/>
              <a:gd name="T10" fmla="*/ 860 w 1135"/>
              <a:gd name="T11" fmla="*/ 1101 h 1135"/>
              <a:gd name="T12" fmla="*/ 806 w 1135"/>
              <a:gd name="T13" fmla="*/ 1086 h 1135"/>
              <a:gd name="T14" fmla="*/ 753 w 1135"/>
              <a:gd name="T15" fmla="*/ 1069 h 1135"/>
              <a:gd name="T16" fmla="*/ 727 w 1135"/>
              <a:gd name="T17" fmla="*/ 1059 h 1135"/>
              <a:gd name="T18" fmla="*/ 676 w 1135"/>
              <a:gd name="T19" fmla="*/ 1038 h 1135"/>
              <a:gd name="T20" fmla="*/ 625 w 1135"/>
              <a:gd name="T21" fmla="*/ 1014 h 1135"/>
              <a:gd name="T22" fmla="*/ 576 w 1135"/>
              <a:gd name="T23" fmla="*/ 988 h 1135"/>
              <a:gd name="T24" fmla="*/ 528 w 1135"/>
              <a:gd name="T25" fmla="*/ 959 h 1135"/>
              <a:gd name="T26" fmla="*/ 481 w 1135"/>
              <a:gd name="T27" fmla="*/ 929 h 1135"/>
              <a:gd name="T28" fmla="*/ 436 w 1135"/>
              <a:gd name="T29" fmla="*/ 895 h 1135"/>
              <a:gd name="T30" fmla="*/ 393 w 1135"/>
              <a:gd name="T31" fmla="*/ 860 h 1135"/>
              <a:gd name="T32" fmla="*/ 362 w 1135"/>
              <a:gd name="T33" fmla="*/ 832 h 1135"/>
              <a:gd name="T34" fmla="*/ 332 w 1135"/>
              <a:gd name="T35" fmla="*/ 803 h 1135"/>
              <a:gd name="T36" fmla="*/ 294 w 1135"/>
              <a:gd name="T37" fmla="*/ 763 h 1135"/>
              <a:gd name="T38" fmla="*/ 258 w 1135"/>
              <a:gd name="T39" fmla="*/ 720 h 1135"/>
              <a:gd name="T40" fmla="*/ 223 w 1135"/>
              <a:gd name="T41" fmla="*/ 677 h 1135"/>
              <a:gd name="T42" fmla="*/ 191 w 1135"/>
              <a:gd name="T43" fmla="*/ 631 h 1135"/>
              <a:gd name="T44" fmla="*/ 162 w 1135"/>
              <a:gd name="T45" fmla="*/ 584 h 1135"/>
              <a:gd name="T46" fmla="*/ 134 w 1135"/>
              <a:gd name="T47" fmla="*/ 535 h 1135"/>
              <a:gd name="T48" fmla="*/ 109 w 1135"/>
              <a:gd name="T49" fmla="*/ 485 h 1135"/>
              <a:gd name="T50" fmla="*/ 87 w 1135"/>
              <a:gd name="T51" fmla="*/ 434 h 1135"/>
              <a:gd name="T52" fmla="*/ 67 w 1135"/>
              <a:gd name="T53" fmla="*/ 382 h 1135"/>
              <a:gd name="T54" fmla="*/ 49 w 1135"/>
              <a:gd name="T55" fmla="*/ 329 h 1135"/>
              <a:gd name="T56" fmla="*/ 34 w 1135"/>
              <a:gd name="T57" fmla="*/ 276 h 1135"/>
              <a:gd name="T58" fmla="*/ 22 w 1135"/>
              <a:gd name="T59" fmla="*/ 221 h 1135"/>
              <a:gd name="T60" fmla="*/ 12 w 1135"/>
              <a:gd name="T61" fmla="*/ 167 h 1135"/>
              <a:gd name="T62" fmla="*/ 5 w 1135"/>
              <a:gd name="T63" fmla="*/ 111 h 1135"/>
              <a:gd name="T64" fmla="*/ 1 w 1135"/>
              <a:gd name="T65" fmla="*/ 56 h 1135"/>
              <a:gd name="T66" fmla="*/ 0 w 1135"/>
              <a:gd name="T67" fmla="*/ 0 h 1135"/>
              <a:gd name="T68" fmla="*/ 796 w 1135"/>
              <a:gd name="T69" fmla="*/ 18 h 1135"/>
              <a:gd name="T70" fmla="*/ 798 w 1135"/>
              <a:gd name="T71" fmla="*/ 43 h 1135"/>
              <a:gd name="T72" fmla="*/ 800 w 1135"/>
              <a:gd name="T73" fmla="*/ 60 h 1135"/>
              <a:gd name="T74" fmla="*/ 806 w 1135"/>
              <a:gd name="T75" fmla="*/ 85 h 1135"/>
              <a:gd name="T76" fmla="*/ 816 w 1135"/>
              <a:gd name="T77" fmla="*/ 117 h 1135"/>
              <a:gd name="T78" fmla="*/ 829 w 1135"/>
              <a:gd name="T79" fmla="*/ 148 h 1135"/>
              <a:gd name="T80" fmla="*/ 844 w 1135"/>
              <a:gd name="T81" fmla="*/ 176 h 1135"/>
              <a:gd name="T82" fmla="*/ 863 w 1135"/>
              <a:gd name="T83" fmla="*/ 204 h 1135"/>
              <a:gd name="T84" fmla="*/ 883 w 1135"/>
              <a:gd name="T85" fmla="*/ 229 h 1135"/>
              <a:gd name="T86" fmla="*/ 907 w 1135"/>
              <a:gd name="T87" fmla="*/ 252 h 1135"/>
              <a:gd name="T88" fmla="*/ 932 w 1135"/>
              <a:gd name="T89" fmla="*/ 273 h 1135"/>
              <a:gd name="T90" fmla="*/ 959 w 1135"/>
              <a:gd name="T91" fmla="*/ 291 h 1135"/>
              <a:gd name="T92" fmla="*/ 988 w 1135"/>
              <a:gd name="T93" fmla="*/ 307 h 1135"/>
              <a:gd name="T94" fmla="*/ 1011 w 1135"/>
              <a:gd name="T95" fmla="*/ 317 h 1135"/>
              <a:gd name="T96" fmla="*/ 1034 w 1135"/>
              <a:gd name="T97" fmla="*/ 325 h 1135"/>
              <a:gd name="T98" fmla="*/ 1050 w 1135"/>
              <a:gd name="T99" fmla="*/ 330 h 1135"/>
              <a:gd name="T100" fmla="*/ 1075 w 1135"/>
              <a:gd name="T101" fmla="*/ 335 h 1135"/>
              <a:gd name="T102" fmla="*/ 1100 w 1135"/>
              <a:gd name="T103" fmla="*/ 339 h 1135"/>
              <a:gd name="T104" fmla="*/ 1135 w 1135"/>
              <a:gd name="T105" fmla="*/ 34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5" h="1135">
                <a:moveTo>
                  <a:pt x="1135" y="340"/>
                </a:moveTo>
                <a:lnTo>
                  <a:pt x="1135" y="1135"/>
                </a:lnTo>
                <a:lnTo>
                  <a:pt x="1107" y="1135"/>
                </a:lnTo>
                <a:lnTo>
                  <a:pt x="1080" y="1134"/>
                </a:lnTo>
                <a:lnTo>
                  <a:pt x="1052" y="1132"/>
                </a:lnTo>
                <a:lnTo>
                  <a:pt x="1024" y="1130"/>
                </a:lnTo>
                <a:lnTo>
                  <a:pt x="996" y="1126"/>
                </a:lnTo>
                <a:lnTo>
                  <a:pt x="969" y="1123"/>
                </a:lnTo>
                <a:lnTo>
                  <a:pt x="941" y="1118"/>
                </a:lnTo>
                <a:lnTo>
                  <a:pt x="914" y="1113"/>
                </a:lnTo>
                <a:lnTo>
                  <a:pt x="887" y="1107"/>
                </a:lnTo>
                <a:lnTo>
                  <a:pt x="860" y="1101"/>
                </a:lnTo>
                <a:lnTo>
                  <a:pt x="833" y="1094"/>
                </a:lnTo>
                <a:lnTo>
                  <a:pt x="806" y="1086"/>
                </a:lnTo>
                <a:lnTo>
                  <a:pt x="780" y="1078"/>
                </a:lnTo>
                <a:lnTo>
                  <a:pt x="753" y="1069"/>
                </a:lnTo>
                <a:lnTo>
                  <a:pt x="740" y="1064"/>
                </a:lnTo>
                <a:lnTo>
                  <a:pt x="727" y="1059"/>
                </a:lnTo>
                <a:lnTo>
                  <a:pt x="701" y="1049"/>
                </a:lnTo>
                <a:lnTo>
                  <a:pt x="676" y="1038"/>
                </a:lnTo>
                <a:lnTo>
                  <a:pt x="650" y="1026"/>
                </a:lnTo>
                <a:lnTo>
                  <a:pt x="625" y="1014"/>
                </a:lnTo>
                <a:lnTo>
                  <a:pt x="601" y="1001"/>
                </a:lnTo>
                <a:lnTo>
                  <a:pt x="576" y="988"/>
                </a:lnTo>
                <a:lnTo>
                  <a:pt x="551" y="974"/>
                </a:lnTo>
                <a:lnTo>
                  <a:pt x="528" y="959"/>
                </a:lnTo>
                <a:lnTo>
                  <a:pt x="504" y="944"/>
                </a:lnTo>
                <a:lnTo>
                  <a:pt x="481" y="929"/>
                </a:lnTo>
                <a:lnTo>
                  <a:pt x="459" y="912"/>
                </a:lnTo>
                <a:lnTo>
                  <a:pt x="436" y="895"/>
                </a:lnTo>
                <a:lnTo>
                  <a:pt x="415" y="878"/>
                </a:lnTo>
                <a:lnTo>
                  <a:pt x="393" y="860"/>
                </a:lnTo>
                <a:lnTo>
                  <a:pt x="373" y="842"/>
                </a:lnTo>
                <a:lnTo>
                  <a:pt x="362" y="832"/>
                </a:lnTo>
                <a:lnTo>
                  <a:pt x="352" y="822"/>
                </a:lnTo>
                <a:lnTo>
                  <a:pt x="332" y="803"/>
                </a:lnTo>
                <a:lnTo>
                  <a:pt x="313" y="783"/>
                </a:lnTo>
                <a:lnTo>
                  <a:pt x="294" y="763"/>
                </a:lnTo>
                <a:lnTo>
                  <a:pt x="276" y="742"/>
                </a:lnTo>
                <a:lnTo>
                  <a:pt x="258" y="720"/>
                </a:lnTo>
                <a:lnTo>
                  <a:pt x="240" y="699"/>
                </a:lnTo>
                <a:lnTo>
                  <a:pt x="223" y="677"/>
                </a:lnTo>
                <a:lnTo>
                  <a:pt x="207" y="654"/>
                </a:lnTo>
                <a:lnTo>
                  <a:pt x="191" y="631"/>
                </a:lnTo>
                <a:lnTo>
                  <a:pt x="176" y="608"/>
                </a:lnTo>
                <a:lnTo>
                  <a:pt x="162" y="584"/>
                </a:lnTo>
                <a:lnTo>
                  <a:pt x="148" y="559"/>
                </a:lnTo>
                <a:lnTo>
                  <a:pt x="134" y="535"/>
                </a:lnTo>
                <a:lnTo>
                  <a:pt x="122" y="510"/>
                </a:lnTo>
                <a:lnTo>
                  <a:pt x="109" y="485"/>
                </a:lnTo>
                <a:lnTo>
                  <a:pt x="98" y="460"/>
                </a:lnTo>
                <a:lnTo>
                  <a:pt x="87" y="434"/>
                </a:lnTo>
                <a:lnTo>
                  <a:pt x="76" y="408"/>
                </a:lnTo>
                <a:lnTo>
                  <a:pt x="67" y="382"/>
                </a:lnTo>
                <a:lnTo>
                  <a:pt x="58" y="356"/>
                </a:lnTo>
                <a:lnTo>
                  <a:pt x="49" y="329"/>
                </a:lnTo>
                <a:lnTo>
                  <a:pt x="41" y="303"/>
                </a:lnTo>
                <a:lnTo>
                  <a:pt x="34" y="276"/>
                </a:lnTo>
                <a:lnTo>
                  <a:pt x="28" y="249"/>
                </a:lnTo>
                <a:lnTo>
                  <a:pt x="22" y="221"/>
                </a:lnTo>
                <a:lnTo>
                  <a:pt x="17" y="194"/>
                </a:lnTo>
                <a:lnTo>
                  <a:pt x="12" y="167"/>
                </a:lnTo>
                <a:lnTo>
                  <a:pt x="8" y="139"/>
                </a:lnTo>
                <a:lnTo>
                  <a:pt x="5" y="111"/>
                </a:lnTo>
                <a:lnTo>
                  <a:pt x="3" y="84"/>
                </a:lnTo>
                <a:lnTo>
                  <a:pt x="1" y="56"/>
                </a:lnTo>
                <a:lnTo>
                  <a:pt x="1" y="28"/>
                </a:lnTo>
                <a:lnTo>
                  <a:pt x="0" y="0"/>
                </a:lnTo>
                <a:lnTo>
                  <a:pt x="795" y="0"/>
                </a:lnTo>
                <a:lnTo>
                  <a:pt x="796" y="18"/>
                </a:lnTo>
                <a:lnTo>
                  <a:pt x="797" y="35"/>
                </a:lnTo>
                <a:lnTo>
                  <a:pt x="798" y="43"/>
                </a:lnTo>
                <a:lnTo>
                  <a:pt x="799" y="52"/>
                </a:lnTo>
                <a:lnTo>
                  <a:pt x="800" y="60"/>
                </a:lnTo>
                <a:lnTo>
                  <a:pt x="802" y="69"/>
                </a:lnTo>
                <a:lnTo>
                  <a:pt x="806" y="85"/>
                </a:lnTo>
                <a:lnTo>
                  <a:pt x="810" y="101"/>
                </a:lnTo>
                <a:lnTo>
                  <a:pt x="816" y="117"/>
                </a:lnTo>
                <a:lnTo>
                  <a:pt x="822" y="133"/>
                </a:lnTo>
                <a:lnTo>
                  <a:pt x="829" y="148"/>
                </a:lnTo>
                <a:lnTo>
                  <a:pt x="836" y="162"/>
                </a:lnTo>
                <a:lnTo>
                  <a:pt x="844" y="176"/>
                </a:lnTo>
                <a:lnTo>
                  <a:pt x="853" y="190"/>
                </a:lnTo>
                <a:lnTo>
                  <a:pt x="863" y="204"/>
                </a:lnTo>
                <a:lnTo>
                  <a:pt x="873" y="216"/>
                </a:lnTo>
                <a:lnTo>
                  <a:pt x="883" y="229"/>
                </a:lnTo>
                <a:lnTo>
                  <a:pt x="895" y="241"/>
                </a:lnTo>
                <a:lnTo>
                  <a:pt x="907" y="252"/>
                </a:lnTo>
                <a:lnTo>
                  <a:pt x="919" y="263"/>
                </a:lnTo>
                <a:lnTo>
                  <a:pt x="932" y="273"/>
                </a:lnTo>
                <a:lnTo>
                  <a:pt x="945" y="282"/>
                </a:lnTo>
                <a:lnTo>
                  <a:pt x="959" y="291"/>
                </a:lnTo>
                <a:lnTo>
                  <a:pt x="973" y="299"/>
                </a:lnTo>
                <a:lnTo>
                  <a:pt x="988" y="307"/>
                </a:lnTo>
                <a:lnTo>
                  <a:pt x="1003" y="314"/>
                </a:lnTo>
                <a:lnTo>
                  <a:pt x="1011" y="317"/>
                </a:lnTo>
                <a:lnTo>
                  <a:pt x="1018" y="320"/>
                </a:lnTo>
                <a:lnTo>
                  <a:pt x="1034" y="325"/>
                </a:lnTo>
                <a:lnTo>
                  <a:pt x="1042" y="327"/>
                </a:lnTo>
                <a:lnTo>
                  <a:pt x="1050" y="330"/>
                </a:lnTo>
                <a:lnTo>
                  <a:pt x="1067" y="333"/>
                </a:lnTo>
                <a:lnTo>
                  <a:pt x="1075" y="335"/>
                </a:lnTo>
                <a:lnTo>
                  <a:pt x="1083" y="336"/>
                </a:lnTo>
                <a:lnTo>
                  <a:pt x="1100" y="339"/>
                </a:lnTo>
                <a:lnTo>
                  <a:pt x="1118" y="340"/>
                </a:lnTo>
                <a:lnTo>
                  <a:pt x="1135" y="340"/>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16" name="Freeform 12"/>
          <p:cNvSpPr>
            <a:spLocks noChangeAspect="1"/>
          </p:cNvSpPr>
          <p:nvPr/>
        </p:nvSpPr>
        <p:spPr bwMode="auto">
          <a:xfrm>
            <a:off x="4808122" y="1161167"/>
            <a:ext cx="930037" cy="755547"/>
          </a:xfrm>
          <a:custGeom>
            <a:avLst/>
            <a:gdLst>
              <a:gd name="T0" fmla="*/ 0 w 1135"/>
              <a:gd name="T1" fmla="*/ 1135 h 1135"/>
              <a:gd name="T2" fmla="*/ 2 w 1135"/>
              <a:gd name="T3" fmla="*/ 1080 h 1135"/>
              <a:gd name="T4" fmla="*/ 6 w 1135"/>
              <a:gd name="T5" fmla="*/ 1024 h 1135"/>
              <a:gd name="T6" fmla="*/ 13 w 1135"/>
              <a:gd name="T7" fmla="*/ 969 h 1135"/>
              <a:gd name="T8" fmla="*/ 22 w 1135"/>
              <a:gd name="T9" fmla="*/ 914 h 1135"/>
              <a:gd name="T10" fmla="*/ 34 w 1135"/>
              <a:gd name="T11" fmla="*/ 860 h 1135"/>
              <a:gd name="T12" fmla="*/ 49 w 1135"/>
              <a:gd name="T13" fmla="*/ 806 h 1135"/>
              <a:gd name="T14" fmla="*/ 67 w 1135"/>
              <a:gd name="T15" fmla="*/ 753 h 1135"/>
              <a:gd name="T16" fmla="*/ 76 w 1135"/>
              <a:gd name="T17" fmla="*/ 727 h 1135"/>
              <a:gd name="T18" fmla="*/ 98 w 1135"/>
              <a:gd name="T19" fmla="*/ 676 h 1135"/>
              <a:gd name="T20" fmla="*/ 121 w 1135"/>
              <a:gd name="T21" fmla="*/ 625 h 1135"/>
              <a:gd name="T22" fmla="*/ 147 w 1135"/>
              <a:gd name="T23" fmla="*/ 576 h 1135"/>
              <a:gd name="T24" fmla="*/ 176 w 1135"/>
              <a:gd name="T25" fmla="*/ 527 h 1135"/>
              <a:gd name="T26" fmla="*/ 207 w 1135"/>
              <a:gd name="T27" fmla="*/ 481 h 1135"/>
              <a:gd name="T28" fmla="*/ 240 w 1135"/>
              <a:gd name="T29" fmla="*/ 436 h 1135"/>
              <a:gd name="T30" fmla="*/ 275 w 1135"/>
              <a:gd name="T31" fmla="*/ 393 h 1135"/>
              <a:gd name="T32" fmla="*/ 303 w 1135"/>
              <a:gd name="T33" fmla="*/ 362 h 1135"/>
              <a:gd name="T34" fmla="*/ 332 w 1135"/>
              <a:gd name="T35" fmla="*/ 332 h 1135"/>
              <a:gd name="T36" fmla="*/ 373 w 1135"/>
              <a:gd name="T37" fmla="*/ 294 h 1135"/>
              <a:gd name="T38" fmla="*/ 415 w 1135"/>
              <a:gd name="T39" fmla="*/ 258 h 1135"/>
              <a:gd name="T40" fmla="*/ 459 w 1135"/>
              <a:gd name="T41" fmla="*/ 223 h 1135"/>
              <a:gd name="T42" fmla="*/ 504 w 1135"/>
              <a:gd name="T43" fmla="*/ 191 h 1135"/>
              <a:gd name="T44" fmla="*/ 551 w 1135"/>
              <a:gd name="T45" fmla="*/ 162 h 1135"/>
              <a:gd name="T46" fmla="*/ 601 w 1135"/>
              <a:gd name="T47" fmla="*/ 134 h 1135"/>
              <a:gd name="T48" fmla="*/ 650 w 1135"/>
              <a:gd name="T49" fmla="*/ 109 h 1135"/>
              <a:gd name="T50" fmla="*/ 701 w 1135"/>
              <a:gd name="T51" fmla="*/ 87 h 1135"/>
              <a:gd name="T52" fmla="*/ 753 w 1135"/>
              <a:gd name="T53" fmla="*/ 67 h 1135"/>
              <a:gd name="T54" fmla="*/ 806 w 1135"/>
              <a:gd name="T55" fmla="*/ 49 h 1135"/>
              <a:gd name="T56" fmla="*/ 860 w 1135"/>
              <a:gd name="T57" fmla="*/ 34 h 1135"/>
              <a:gd name="T58" fmla="*/ 914 w 1135"/>
              <a:gd name="T59" fmla="*/ 22 h 1135"/>
              <a:gd name="T60" fmla="*/ 969 w 1135"/>
              <a:gd name="T61" fmla="*/ 12 h 1135"/>
              <a:gd name="T62" fmla="*/ 1024 w 1135"/>
              <a:gd name="T63" fmla="*/ 5 h 1135"/>
              <a:gd name="T64" fmla="*/ 1079 w 1135"/>
              <a:gd name="T65" fmla="*/ 1 h 1135"/>
              <a:gd name="T66" fmla="*/ 1135 w 1135"/>
              <a:gd name="T67" fmla="*/ 0 h 1135"/>
              <a:gd name="T68" fmla="*/ 1118 w 1135"/>
              <a:gd name="T69" fmla="*/ 795 h 1135"/>
              <a:gd name="T70" fmla="*/ 1092 w 1135"/>
              <a:gd name="T71" fmla="*/ 798 h 1135"/>
              <a:gd name="T72" fmla="*/ 1075 w 1135"/>
              <a:gd name="T73" fmla="*/ 800 h 1135"/>
              <a:gd name="T74" fmla="*/ 1050 w 1135"/>
              <a:gd name="T75" fmla="*/ 806 h 1135"/>
              <a:gd name="T76" fmla="*/ 1018 w 1135"/>
              <a:gd name="T77" fmla="*/ 816 h 1135"/>
              <a:gd name="T78" fmla="*/ 988 w 1135"/>
              <a:gd name="T79" fmla="*/ 829 h 1135"/>
              <a:gd name="T80" fmla="*/ 959 w 1135"/>
              <a:gd name="T81" fmla="*/ 844 h 1135"/>
              <a:gd name="T82" fmla="*/ 932 w 1135"/>
              <a:gd name="T83" fmla="*/ 863 h 1135"/>
              <a:gd name="T84" fmla="*/ 906 w 1135"/>
              <a:gd name="T85" fmla="*/ 883 h 1135"/>
              <a:gd name="T86" fmla="*/ 883 w 1135"/>
              <a:gd name="T87" fmla="*/ 906 h 1135"/>
              <a:gd name="T88" fmla="*/ 863 w 1135"/>
              <a:gd name="T89" fmla="*/ 932 h 1135"/>
              <a:gd name="T90" fmla="*/ 844 w 1135"/>
              <a:gd name="T91" fmla="*/ 959 h 1135"/>
              <a:gd name="T92" fmla="*/ 829 w 1135"/>
              <a:gd name="T93" fmla="*/ 988 h 1135"/>
              <a:gd name="T94" fmla="*/ 819 w 1135"/>
              <a:gd name="T95" fmla="*/ 1010 h 1135"/>
              <a:gd name="T96" fmla="*/ 810 w 1135"/>
              <a:gd name="T97" fmla="*/ 1034 h 1135"/>
              <a:gd name="T98" fmla="*/ 806 w 1135"/>
              <a:gd name="T99" fmla="*/ 1050 h 1135"/>
              <a:gd name="T100" fmla="*/ 800 w 1135"/>
              <a:gd name="T101" fmla="*/ 1075 h 1135"/>
              <a:gd name="T102" fmla="*/ 797 w 1135"/>
              <a:gd name="T103" fmla="*/ 1100 h 1135"/>
              <a:gd name="T104" fmla="*/ 795 w 1135"/>
              <a:gd name="T105" fmla="*/ 1135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5" h="1135">
                <a:moveTo>
                  <a:pt x="795" y="1135"/>
                </a:moveTo>
                <a:lnTo>
                  <a:pt x="0" y="1135"/>
                </a:lnTo>
                <a:lnTo>
                  <a:pt x="1" y="1107"/>
                </a:lnTo>
                <a:lnTo>
                  <a:pt x="2" y="1080"/>
                </a:lnTo>
                <a:lnTo>
                  <a:pt x="3" y="1052"/>
                </a:lnTo>
                <a:lnTo>
                  <a:pt x="6" y="1024"/>
                </a:lnTo>
                <a:lnTo>
                  <a:pt x="9" y="996"/>
                </a:lnTo>
                <a:lnTo>
                  <a:pt x="13" y="969"/>
                </a:lnTo>
                <a:lnTo>
                  <a:pt x="17" y="941"/>
                </a:lnTo>
                <a:lnTo>
                  <a:pt x="22" y="914"/>
                </a:lnTo>
                <a:lnTo>
                  <a:pt x="28" y="887"/>
                </a:lnTo>
                <a:lnTo>
                  <a:pt x="34" y="860"/>
                </a:lnTo>
                <a:lnTo>
                  <a:pt x="41" y="833"/>
                </a:lnTo>
                <a:lnTo>
                  <a:pt x="49" y="806"/>
                </a:lnTo>
                <a:lnTo>
                  <a:pt x="58" y="780"/>
                </a:lnTo>
                <a:lnTo>
                  <a:pt x="67" y="753"/>
                </a:lnTo>
                <a:lnTo>
                  <a:pt x="71" y="740"/>
                </a:lnTo>
                <a:lnTo>
                  <a:pt x="76" y="727"/>
                </a:lnTo>
                <a:lnTo>
                  <a:pt x="87" y="701"/>
                </a:lnTo>
                <a:lnTo>
                  <a:pt x="98" y="676"/>
                </a:lnTo>
                <a:lnTo>
                  <a:pt x="109" y="650"/>
                </a:lnTo>
                <a:lnTo>
                  <a:pt x="121" y="625"/>
                </a:lnTo>
                <a:lnTo>
                  <a:pt x="134" y="601"/>
                </a:lnTo>
                <a:lnTo>
                  <a:pt x="147" y="576"/>
                </a:lnTo>
                <a:lnTo>
                  <a:pt x="161" y="551"/>
                </a:lnTo>
                <a:lnTo>
                  <a:pt x="176" y="527"/>
                </a:lnTo>
                <a:lnTo>
                  <a:pt x="191" y="504"/>
                </a:lnTo>
                <a:lnTo>
                  <a:pt x="207" y="481"/>
                </a:lnTo>
                <a:lnTo>
                  <a:pt x="223" y="459"/>
                </a:lnTo>
                <a:lnTo>
                  <a:pt x="240" y="436"/>
                </a:lnTo>
                <a:lnTo>
                  <a:pt x="257" y="415"/>
                </a:lnTo>
                <a:lnTo>
                  <a:pt x="275" y="393"/>
                </a:lnTo>
                <a:lnTo>
                  <a:pt x="294" y="373"/>
                </a:lnTo>
                <a:lnTo>
                  <a:pt x="303" y="362"/>
                </a:lnTo>
                <a:lnTo>
                  <a:pt x="313" y="352"/>
                </a:lnTo>
                <a:lnTo>
                  <a:pt x="332" y="332"/>
                </a:lnTo>
                <a:lnTo>
                  <a:pt x="352" y="313"/>
                </a:lnTo>
                <a:lnTo>
                  <a:pt x="373" y="294"/>
                </a:lnTo>
                <a:lnTo>
                  <a:pt x="393" y="276"/>
                </a:lnTo>
                <a:lnTo>
                  <a:pt x="415" y="258"/>
                </a:lnTo>
                <a:lnTo>
                  <a:pt x="437" y="240"/>
                </a:lnTo>
                <a:lnTo>
                  <a:pt x="459" y="223"/>
                </a:lnTo>
                <a:lnTo>
                  <a:pt x="481" y="207"/>
                </a:lnTo>
                <a:lnTo>
                  <a:pt x="504" y="191"/>
                </a:lnTo>
                <a:lnTo>
                  <a:pt x="528" y="176"/>
                </a:lnTo>
                <a:lnTo>
                  <a:pt x="551" y="162"/>
                </a:lnTo>
                <a:lnTo>
                  <a:pt x="576" y="148"/>
                </a:lnTo>
                <a:lnTo>
                  <a:pt x="601" y="134"/>
                </a:lnTo>
                <a:lnTo>
                  <a:pt x="625" y="121"/>
                </a:lnTo>
                <a:lnTo>
                  <a:pt x="650" y="109"/>
                </a:lnTo>
                <a:lnTo>
                  <a:pt x="676" y="98"/>
                </a:lnTo>
                <a:lnTo>
                  <a:pt x="701" y="87"/>
                </a:lnTo>
                <a:lnTo>
                  <a:pt x="727" y="76"/>
                </a:lnTo>
                <a:lnTo>
                  <a:pt x="753" y="67"/>
                </a:lnTo>
                <a:lnTo>
                  <a:pt x="779" y="57"/>
                </a:lnTo>
                <a:lnTo>
                  <a:pt x="806" y="49"/>
                </a:lnTo>
                <a:lnTo>
                  <a:pt x="833" y="41"/>
                </a:lnTo>
                <a:lnTo>
                  <a:pt x="860" y="34"/>
                </a:lnTo>
                <a:lnTo>
                  <a:pt x="887" y="28"/>
                </a:lnTo>
                <a:lnTo>
                  <a:pt x="914" y="22"/>
                </a:lnTo>
                <a:lnTo>
                  <a:pt x="941" y="17"/>
                </a:lnTo>
                <a:lnTo>
                  <a:pt x="969" y="12"/>
                </a:lnTo>
                <a:lnTo>
                  <a:pt x="996" y="8"/>
                </a:lnTo>
                <a:lnTo>
                  <a:pt x="1024" y="5"/>
                </a:lnTo>
                <a:lnTo>
                  <a:pt x="1052" y="3"/>
                </a:lnTo>
                <a:lnTo>
                  <a:pt x="1079" y="1"/>
                </a:lnTo>
                <a:lnTo>
                  <a:pt x="1107" y="1"/>
                </a:lnTo>
                <a:lnTo>
                  <a:pt x="1135" y="0"/>
                </a:lnTo>
                <a:lnTo>
                  <a:pt x="1135" y="795"/>
                </a:lnTo>
                <a:lnTo>
                  <a:pt x="1118" y="795"/>
                </a:lnTo>
                <a:lnTo>
                  <a:pt x="1100" y="797"/>
                </a:lnTo>
                <a:lnTo>
                  <a:pt x="1092" y="798"/>
                </a:lnTo>
                <a:lnTo>
                  <a:pt x="1083" y="799"/>
                </a:lnTo>
                <a:lnTo>
                  <a:pt x="1075" y="800"/>
                </a:lnTo>
                <a:lnTo>
                  <a:pt x="1067" y="802"/>
                </a:lnTo>
                <a:lnTo>
                  <a:pt x="1050" y="806"/>
                </a:lnTo>
                <a:lnTo>
                  <a:pt x="1034" y="810"/>
                </a:lnTo>
                <a:lnTo>
                  <a:pt x="1018" y="816"/>
                </a:lnTo>
                <a:lnTo>
                  <a:pt x="1003" y="822"/>
                </a:lnTo>
                <a:lnTo>
                  <a:pt x="988" y="829"/>
                </a:lnTo>
                <a:lnTo>
                  <a:pt x="973" y="836"/>
                </a:lnTo>
                <a:lnTo>
                  <a:pt x="959" y="844"/>
                </a:lnTo>
                <a:lnTo>
                  <a:pt x="945" y="853"/>
                </a:lnTo>
                <a:lnTo>
                  <a:pt x="932" y="863"/>
                </a:lnTo>
                <a:lnTo>
                  <a:pt x="919" y="873"/>
                </a:lnTo>
                <a:lnTo>
                  <a:pt x="906" y="883"/>
                </a:lnTo>
                <a:lnTo>
                  <a:pt x="895" y="895"/>
                </a:lnTo>
                <a:lnTo>
                  <a:pt x="883" y="906"/>
                </a:lnTo>
                <a:lnTo>
                  <a:pt x="873" y="919"/>
                </a:lnTo>
                <a:lnTo>
                  <a:pt x="863" y="932"/>
                </a:lnTo>
                <a:lnTo>
                  <a:pt x="853" y="945"/>
                </a:lnTo>
                <a:lnTo>
                  <a:pt x="844" y="959"/>
                </a:lnTo>
                <a:lnTo>
                  <a:pt x="836" y="973"/>
                </a:lnTo>
                <a:lnTo>
                  <a:pt x="829" y="988"/>
                </a:lnTo>
                <a:lnTo>
                  <a:pt x="822" y="1003"/>
                </a:lnTo>
                <a:lnTo>
                  <a:pt x="819" y="1010"/>
                </a:lnTo>
                <a:lnTo>
                  <a:pt x="816" y="1018"/>
                </a:lnTo>
                <a:lnTo>
                  <a:pt x="810" y="1034"/>
                </a:lnTo>
                <a:lnTo>
                  <a:pt x="808" y="1042"/>
                </a:lnTo>
                <a:lnTo>
                  <a:pt x="806" y="1050"/>
                </a:lnTo>
                <a:lnTo>
                  <a:pt x="802" y="1067"/>
                </a:lnTo>
                <a:lnTo>
                  <a:pt x="800" y="1075"/>
                </a:lnTo>
                <a:lnTo>
                  <a:pt x="799" y="1083"/>
                </a:lnTo>
                <a:lnTo>
                  <a:pt x="797" y="1100"/>
                </a:lnTo>
                <a:lnTo>
                  <a:pt x="795" y="1118"/>
                </a:lnTo>
                <a:lnTo>
                  <a:pt x="795" y="1135"/>
                </a:lnTo>
                <a:close/>
              </a:path>
            </a:pathLst>
          </a:custGeom>
          <a:solidFill>
            <a:schemeClr val="accent1"/>
          </a:solidFill>
          <a:ln w="6350" cmpd="sng">
            <a:noFill/>
            <a:round/>
            <a:headEnd/>
            <a:tailEnd/>
          </a:ln>
        </p:spPr>
        <p:txBody>
          <a:bodyPr lIns="45720" rIns="45720" anchor="ctr" anchorCtr="1"/>
          <a:lstStyle/>
          <a:p>
            <a:endParaRPr lang="en-US" sz="1200">
              <a:solidFill>
                <a:schemeClr val="tx2"/>
              </a:solidFill>
              <a:latin typeface="+mn-lt"/>
            </a:endParaRPr>
          </a:p>
        </p:txBody>
      </p:sp>
      <p:sp>
        <p:nvSpPr>
          <p:cNvPr id="17" name="Text Box 13"/>
          <p:cNvSpPr txBox="1">
            <a:spLocks noChangeArrowheads="1"/>
          </p:cNvSpPr>
          <p:nvPr/>
        </p:nvSpPr>
        <p:spPr bwMode="auto">
          <a:xfrm>
            <a:off x="5066818" y="1435795"/>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18" name="Text Box 14"/>
          <p:cNvSpPr txBox="1">
            <a:spLocks noChangeArrowheads="1"/>
          </p:cNvSpPr>
          <p:nvPr/>
        </p:nvSpPr>
        <p:spPr bwMode="auto">
          <a:xfrm>
            <a:off x="5996854" y="1435795"/>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19" name="Text Box 15"/>
          <p:cNvSpPr txBox="1">
            <a:spLocks noChangeArrowheads="1"/>
          </p:cNvSpPr>
          <p:nvPr/>
        </p:nvSpPr>
        <p:spPr bwMode="auto">
          <a:xfrm>
            <a:off x="5066818" y="219005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20" name="Text Box 16"/>
          <p:cNvSpPr txBox="1">
            <a:spLocks noChangeArrowheads="1"/>
          </p:cNvSpPr>
          <p:nvPr/>
        </p:nvSpPr>
        <p:spPr bwMode="auto">
          <a:xfrm>
            <a:off x="5996854" y="219005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22" name="Freeform 18"/>
          <p:cNvSpPr>
            <a:spLocks noChangeAspect="1"/>
          </p:cNvSpPr>
          <p:nvPr/>
        </p:nvSpPr>
        <p:spPr bwMode="auto">
          <a:xfrm>
            <a:off x="8022849" y="1161167"/>
            <a:ext cx="884010" cy="685923"/>
          </a:xfrm>
          <a:custGeom>
            <a:avLst/>
            <a:gdLst>
              <a:gd name="T0" fmla="*/ 323 w 1079"/>
              <a:gd name="T1" fmla="*/ 1030 h 1030"/>
              <a:gd name="T2" fmla="*/ 314 w 1079"/>
              <a:gd name="T3" fmla="*/ 1005 h 1030"/>
              <a:gd name="T4" fmla="*/ 303 w 1079"/>
              <a:gd name="T5" fmla="*/ 981 h 1030"/>
              <a:gd name="T6" fmla="*/ 290 w 1079"/>
              <a:gd name="T7" fmla="*/ 958 h 1030"/>
              <a:gd name="T8" fmla="*/ 275 w 1079"/>
              <a:gd name="T9" fmla="*/ 936 h 1030"/>
              <a:gd name="T10" fmla="*/ 259 w 1079"/>
              <a:gd name="T11" fmla="*/ 915 h 1030"/>
              <a:gd name="T12" fmla="*/ 241 w 1079"/>
              <a:gd name="T13" fmla="*/ 896 h 1030"/>
              <a:gd name="T14" fmla="*/ 222 w 1079"/>
              <a:gd name="T15" fmla="*/ 878 h 1030"/>
              <a:gd name="T16" fmla="*/ 202 w 1079"/>
              <a:gd name="T17" fmla="*/ 861 h 1030"/>
              <a:gd name="T18" fmla="*/ 191 w 1079"/>
              <a:gd name="T19" fmla="*/ 854 h 1030"/>
              <a:gd name="T20" fmla="*/ 169 w 1079"/>
              <a:gd name="T21" fmla="*/ 840 h 1030"/>
              <a:gd name="T22" fmla="*/ 145 w 1079"/>
              <a:gd name="T23" fmla="*/ 828 h 1030"/>
              <a:gd name="T24" fmla="*/ 121 w 1079"/>
              <a:gd name="T25" fmla="*/ 817 h 1030"/>
              <a:gd name="T26" fmla="*/ 95 w 1079"/>
              <a:gd name="T27" fmla="*/ 809 h 1030"/>
              <a:gd name="T28" fmla="*/ 69 w 1079"/>
              <a:gd name="T29" fmla="*/ 802 h 1030"/>
              <a:gd name="T30" fmla="*/ 42 w 1079"/>
              <a:gd name="T31" fmla="*/ 798 h 1030"/>
              <a:gd name="T32" fmla="*/ 14 w 1079"/>
              <a:gd name="T33" fmla="*/ 795 h 1030"/>
              <a:gd name="T34" fmla="*/ 0 w 1079"/>
              <a:gd name="T35" fmla="*/ 0 h 1030"/>
              <a:gd name="T36" fmla="*/ 56 w 1079"/>
              <a:gd name="T37" fmla="*/ 2 h 1030"/>
              <a:gd name="T38" fmla="*/ 111 w 1079"/>
              <a:gd name="T39" fmla="*/ 6 h 1030"/>
              <a:gd name="T40" fmla="*/ 166 w 1079"/>
              <a:gd name="T41" fmla="*/ 13 h 1030"/>
              <a:gd name="T42" fmla="*/ 221 w 1079"/>
              <a:gd name="T43" fmla="*/ 22 h 1030"/>
              <a:gd name="T44" fmla="*/ 275 w 1079"/>
              <a:gd name="T45" fmla="*/ 34 h 1030"/>
              <a:gd name="T46" fmla="*/ 329 w 1079"/>
              <a:gd name="T47" fmla="*/ 49 h 1030"/>
              <a:gd name="T48" fmla="*/ 382 w 1079"/>
              <a:gd name="T49" fmla="*/ 67 h 1030"/>
              <a:gd name="T50" fmla="*/ 408 w 1079"/>
              <a:gd name="T51" fmla="*/ 76 h 1030"/>
              <a:gd name="T52" fmla="*/ 459 w 1079"/>
              <a:gd name="T53" fmla="*/ 98 h 1030"/>
              <a:gd name="T54" fmla="*/ 510 w 1079"/>
              <a:gd name="T55" fmla="*/ 121 h 1030"/>
              <a:gd name="T56" fmla="*/ 559 w 1079"/>
              <a:gd name="T57" fmla="*/ 147 h 1030"/>
              <a:gd name="T58" fmla="*/ 608 w 1079"/>
              <a:gd name="T59" fmla="*/ 176 h 1030"/>
              <a:gd name="T60" fmla="*/ 654 w 1079"/>
              <a:gd name="T61" fmla="*/ 207 h 1030"/>
              <a:gd name="T62" fmla="*/ 699 w 1079"/>
              <a:gd name="T63" fmla="*/ 240 h 1030"/>
              <a:gd name="T64" fmla="*/ 742 w 1079"/>
              <a:gd name="T65" fmla="*/ 275 h 1030"/>
              <a:gd name="T66" fmla="*/ 773 w 1079"/>
              <a:gd name="T67" fmla="*/ 303 h 1030"/>
              <a:gd name="T68" fmla="*/ 803 w 1079"/>
              <a:gd name="T69" fmla="*/ 332 h 1030"/>
              <a:gd name="T70" fmla="*/ 826 w 1079"/>
              <a:gd name="T71" fmla="*/ 356 h 1030"/>
              <a:gd name="T72" fmla="*/ 849 w 1079"/>
              <a:gd name="T73" fmla="*/ 381 h 1030"/>
              <a:gd name="T74" fmla="*/ 870 w 1079"/>
              <a:gd name="T75" fmla="*/ 406 h 1030"/>
              <a:gd name="T76" fmla="*/ 891 w 1079"/>
              <a:gd name="T77" fmla="*/ 432 h 1030"/>
              <a:gd name="T78" fmla="*/ 912 w 1079"/>
              <a:gd name="T79" fmla="*/ 459 h 1030"/>
              <a:gd name="T80" fmla="*/ 950 w 1079"/>
              <a:gd name="T81" fmla="*/ 514 h 1030"/>
              <a:gd name="T82" fmla="*/ 985 w 1079"/>
              <a:gd name="T83" fmla="*/ 571 h 1030"/>
              <a:gd name="T84" fmla="*/ 1016 w 1079"/>
              <a:gd name="T85" fmla="*/ 630 h 1030"/>
              <a:gd name="T86" fmla="*/ 1038 w 1079"/>
              <a:gd name="T87" fmla="*/ 676 h 1030"/>
              <a:gd name="T88" fmla="*/ 1057 w 1079"/>
              <a:gd name="T89" fmla="*/ 722 h 1030"/>
              <a:gd name="T90" fmla="*/ 1079 w 1079"/>
              <a:gd name="T91" fmla="*/ 785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9" h="1030">
                <a:moveTo>
                  <a:pt x="1079" y="785"/>
                </a:moveTo>
                <a:lnTo>
                  <a:pt x="323" y="1030"/>
                </a:lnTo>
                <a:lnTo>
                  <a:pt x="319" y="1017"/>
                </a:lnTo>
                <a:lnTo>
                  <a:pt x="314" y="1005"/>
                </a:lnTo>
                <a:lnTo>
                  <a:pt x="309" y="993"/>
                </a:lnTo>
                <a:lnTo>
                  <a:pt x="303" y="981"/>
                </a:lnTo>
                <a:lnTo>
                  <a:pt x="297" y="969"/>
                </a:lnTo>
                <a:lnTo>
                  <a:pt x="290" y="958"/>
                </a:lnTo>
                <a:lnTo>
                  <a:pt x="283" y="947"/>
                </a:lnTo>
                <a:lnTo>
                  <a:pt x="275" y="936"/>
                </a:lnTo>
                <a:lnTo>
                  <a:pt x="268" y="925"/>
                </a:lnTo>
                <a:lnTo>
                  <a:pt x="259" y="915"/>
                </a:lnTo>
                <a:lnTo>
                  <a:pt x="251" y="905"/>
                </a:lnTo>
                <a:lnTo>
                  <a:pt x="241" y="896"/>
                </a:lnTo>
                <a:lnTo>
                  <a:pt x="232" y="887"/>
                </a:lnTo>
                <a:lnTo>
                  <a:pt x="222" y="878"/>
                </a:lnTo>
                <a:lnTo>
                  <a:pt x="212" y="869"/>
                </a:lnTo>
                <a:lnTo>
                  <a:pt x="202" y="861"/>
                </a:lnTo>
                <a:lnTo>
                  <a:pt x="196" y="858"/>
                </a:lnTo>
                <a:lnTo>
                  <a:pt x="191" y="854"/>
                </a:lnTo>
                <a:lnTo>
                  <a:pt x="180" y="847"/>
                </a:lnTo>
                <a:lnTo>
                  <a:pt x="169" y="840"/>
                </a:lnTo>
                <a:lnTo>
                  <a:pt x="157" y="833"/>
                </a:lnTo>
                <a:lnTo>
                  <a:pt x="145" y="828"/>
                </a:lnTo>
                <a:lnTo>
                  <a:pt x="133" y="822"/>
                </a:lnTo>
                <a:lnTo>
                  <a:pt x="121" y="817"/>
                </a:lnTo>
                <a:lnTo>
                  <a:pt x="108" y="813"/>
                </a:lnTo>
                <a:lnTo>
                  <a:pt x="95" y="809"/>
                </a:lnTo>
                <a:lnTo>
                  <a:pt x="82" y="805"/>
                </a:lnTo>
                <a:lnTo>
                  <a:pt x="69" y="802"/>
                </a:lnTo>
                <a:lnTo>
                  <a:pt x="55" y="800"/>
                </a:lnTo>
                <a:lnTo>
                  <a:pt x="42" y="798"/>
                </a:lnTo>
                <a:lnTo>
                  <a:pt x="28" y="796"/>
                </a:lnTo>
                <a:lnTo>
                  <a:pt x="14" y="795"/>
                </a:lnTo>
                <a:lnTo>
                  <a:pt x="0" y="795"/>
                </a:lnTo>
                <a:lnTo>
                  <a:pt x="0" y="0"/>
                </a:lnTo>
                <a:lnTo>
                  <a:pt x="28" y="1"/>
                </a:lnTo>
                <a:lnTo>
                  <a:pt x="56" y="2"/>
                </a:lnTo>
                <a:lnTo>
                  <a:pt x="83" y="3"/>
                </a:lnTo>
                <a:lnTo>
                  <a:pt x="111" y="6"/>
                </a:lnTo>
                <a:lnTo>
                  <a:pt x="139" y="9"/>
                </a:lnTo>
                <a:lnTo>
                  <a:pt x="166" y="13"/>
                </a:lnTo>
                <a:lnTo>
                  <a:pt x="194" y="17"/>
                </a:lnTo>
                <a:lnTo>
                  <a:pt x="221" y="22"/>
                </a:lnTo>
                <a:lnTo>
                  <a:pt x="248" y="28"/>
                </a:lnTo>
                <a:lnTo>
                  <a:pt x="275" y="34"/>
                </a:lnTo>
                <a:lnTo>
                  <a:pt x="302" y="42"/>
                </a:lnTo>
                <a:lnTo>
                  <a:pt x="329" y="49"/>
                </a:lnTo>
                <a:lnTo>
                  <a:pt x="356" y="58"/>
                </a:lnTo>
                <a:lnTo>
                  <a:pt x="382" y="67"/>
                </a:lnTo>
                <a:lnTo>
                  <a:pt x="395" y="71"/>
                </a:lnTo>
                <a:lnTo>
                  <a:pt x="408" y="76"/>
                </a:lnTo>
                <a:lnTo>
                  <a:pt x="434" y="87"/>
                </a:lnTo>
                <a:lnTo>
                  <a:pt x="459" y="98"/>
                </a:lnTo>
                <a:lnTo>
                  <a:pt x="485" y="109"/>
                </a:lnTo>
                <a:lnTo>
                  <a:pt x="510" y="121"/>
                </a:lnTo>
                <a:lnTo>
                  <a:pt x="535" y="134"/>
                </a:lnTo>
                <a:lnTo>
                  <a:pt x="559" y="147"/>
                </a:lnTo>
                <a:lnTo>
                  <a:pt x="584" y="161"/>
                </a:lnTo>
                <a:lnTo>
                  <a:pt x="608" y="176"/>
                </a:lnTo>
                <a:lnTo>
                  <a:pt x="631" y="191"/>
                </a:lnTo>
                <a:lnTo>
                  <a:pt x="654" y="207"/>
                </a:lnTo>
                <a:lnTo>
                  <a:pt x="677" y="223"/>
                </a:lnTo>
                <a:lnTo>
                  <a:pt x="699" y="240"/>
                </a:lnTo>
                <a:lnTo>
                  <a:pt x="720" y="257"/>
                </a:lnTo>
                <a:lnTo>
                  <a:pt x="742" y="275"/>
                </a:lnTo>
                <a:lnTo>
                  <a:pt x="763" y="294"/>
                </a:lnTo>
                <a:lnTo>
                  <a:pt x="773" y="303"/>
                </a:lnTo>
                <a:lnTo>
                  <a:pt x="783" y="313"/>
                </a:lnTo>
                <a:lnTo>
                  <a:pt x="803" y="332"/>
                </a:lnTo>
                <a:lnTo>
                  <a:pt x="814" y="344"/>
                </a:lnTo>
                <a:lnTo>
                  <a:pt x="826" y="356"/>
                </a:lnTo>
                <a:lnTo>
                  <a:pt x="837" y="369"/>
                </a:lnTo>
                <a:lnTo>
                  <a:pt x="849" y="381"/>
                </a:lnTo>
                <a:lnTo>
                  <a:pt x="860" y="394"/>
                </a:lnTo>
                <a:lnTo>
                  <a:pt x="870" y="406"/>
                </a:lnTo>
                <a:lnTo>
                  <a:pt x="881" y="419"/>
                </a:lnTo>
                <a:lnTo>
                  <a:pt x="891" y="432"/>
                </a:lnTo>
                <a:lnTo>
                  <a:pt x="902" y="445"/>
                </a:lnTo>
                <a:lnTo>
                  <a:pt x="912" y="459"/>
                </a:lnTo>
                <a:lnTo>
                  <a:pt x="931" y="486"/>
                </a:lnTo>
                <a:lnTo>
                  <a:pt x="950" y="514"/>
                </a:lnTo>
                <a:lnTo>
                  <a:pt x="968" y="542"/>
                </a:lnTo>
                <a:lnTo>
                  <a:pt x="985" y="571"/>
                </a:lnTo>
                <a:lnTo>
                  <a:pt x="1001" y="601"/>
                </a:lnTo>
                <a:lnTo>
                  <a:pt x="1016" y="630"/>
                </a:lnTo>
                <a:lnTo>
                  <a:pt x="1031" y="660"/>
                </a:lnTo>
                <a:lnTo>
                  <a:pt x="1038" y="676"/>
                </a:lnTo>
                <a:lnTo>
                  <a:pt x="1044" y="691"/>
                </a:lnTo>
                <a:lnTo>
                  <a:pt x="1057" y="722"/>
                </a:lnTo>
                <a:lnTo>
                  <a:pt x="1069" y="753"/>
                </a:lnTo>
                <a:lnTo>
                  <a:pt x="1079" y="785"/>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23" name="Freeform 19"/>
          <p:cNvSpPr>
            <a:spLocks noChangeAspect="1"/>
          </p:cNvSpPr>
          <p:nvPr/>
        </p:nvSpPr>
        <p:spPr bwMode="auto">
          <a:xfrm>
            <a:off x="8186321" y="1683346"/>
            <a:ext cx="766565" cy="844511"/>
          </a:xfrm>
          <a:custGeom>
            <a:avLst/>
            <a:gdLst>
              <a:gd name="T0" fmla="*/ 879 w 935"/>
              <a:gd name="T1" fmla="*/ 0 h 1268"/>
              <a:gd name="T2" fmla="*/ 895 w 935"/>
              <a:gd name="T3" fmla="*/ 53 h 1268"/>
              <a:gd name="T4" fmla="*/ 909 w 935"/>
              <a:gd name="T5" fmla="*/ 107 h 1268"/>
              <a:gd name="T6" fmla="*/ 919 w 935"/>
              <a:gd name="T7" fmla="*/ 162 h 1268"/>
              <a:gd name="T8" fmla="*/ 927 w 935"/>
              <a:gd name="T9" fmla="*/ 217 h 1268"/>
              <a:gd name="T10" fmla="*/ 932 w 935"/>
              <a:gd name="T11" fmla="*/ 272 h 1268"/>
              <a:gd name="T12" fmla="*/ 935 w 935"/>
              <a:gd name="T13" fmla="*/ 328 h 1268"/>
              <a:gd name="T14" fmla="*/ 934 w 935"/>
              <a:gd name="T15" fmla="*/ 383 h 1268"/>
              <a:gd name="T16" fmla="*/ 931 w 935"/>
              <a:gd name="T17" fmla="*/ 439 h 1268"/>
              <a:gd name="T18" fmla="*/ 926 w 935"/>
              <a:gd name="T19" fmla="*/ 494 h 1268"/>
              <a:gd name="T20" fmla="*/ 917 w 935"/>
              <a:gd name="T21" fmla="*/ 549 h 1268"/>
              <a:gd name="T22" fmla="*/ 912 w 935"/>
              <a:gd name="T23" fmla="*/ 577 h 1268"/>
              <a:gd name="T24" fmla="*/ 900 w 935"/>
              <a:gd name="T25" fmla="*/ 631 h 1268"/>
              <a:gd name="T26" fmla="*/ 885 w 935"/>
              <a:gd name="T27" fmla="*/ 684 h 1268"/>
              <a:gd name="T28" fmla="*/ 867 w 935"/>
              <a:gd name="T29" fmla="*/ 737 h 1268"/>
              <a:gd name="T30" fmla="*/ 847 w 935"/>
              <a:gd name="T31" fmla="*/ 789 h 1268"/>
              <a:gd name="T32" fmla="*/ 824 w 935"/>
              <a:gd name="T33" fmla="*/ 840 h 1268"/>
              <a:gd name="T34" fmla="*/ 796 w 935"/>
              <a:gd name="T35" fmla="*/ 894 h 1268"/>
              <a:gd name="T36" fmla="*/ 779 w 935"/>
              <a:gd name="T37" fmla="*/ 924 h 1268"/>
              <a:gd name="T38" fmla="*/ 744 w 935"/>
              <a:gd name="T39" fmla="*/ 981 h 1268"/>
              <a:gd name="T40" fmla="*/ 705 w 935"/>
              <a:gd name="T41" fmla="*/ 1035 h 1268"/>
              <a:gd name="T42" fmla="*/ 684 w 935"/>
              <a:gd name="T43" fmla="*/ 1062 h 1268"/>
              <a:gd name="T44" fmla="*/ 641 w 935"/>
              <a:gd name="T45" fmla="*/ 1112 h 1268"/>
              <a:gd name="T46" fmla="*/ 595 w 935"/>
              <a:gd name="T47" fmla="*/ 1160 h 1268"/>
              <a:gd name="T48" fmla="*/ 546 w 935"/>
              <a:gd name="T49" fmla="*/ 1206 h 1268"/>
              <a:gd name="T50" fmla="*/ 507 w 935"/>
              <a:gd name="T51" fmla="*/ 1238 h 1268"/>
              <a:gd name="T52" fmla="*/ 467 w 935"/>
              <a:gd name="T53" fmla="*/ 1268 h 1268"/>
              <a:gd name="T54" fmla="*/ 16 w 935"/>
              <a:gd name="T55" fmla="*/ 613 h 1268"/>
              <a:gd name="T56" fmla="*/ 45 w 935"/>
              <a:gd name="T57" fmla="*/ 587 h 1268"/>
              <a:gd name="T58" fmla="*/ 70 w 935"/>
              <a:gd name="T59" fmla="*/ 557 h 1268"/>
              <a:gd name="T60" fmla="*/ 87 w 935"/>
              <a:gd name="T61" fmla="*/ 533 h 1268"/>
              <a:gd name="T62" fmla="*/ 102 w 935"/>
              <a:gd name="T63" fmla="*/ 507 h 1268"/>
              <a:gd name="T64" fmla="*/ 115 w 935"/>
              <a:gd name="T65" fmla="*/ 480 h 1268"/>
              <a:gd name="T66" fmla="*/ 125 w 935"/>
              <a:gd name="T67" fmla="*/ 452 h 1268"/>
              <a:gd name="T68" fmla="*/ 134 w 935"/>
              <a:gd name="T69" fmla="*/ 412 h 1268"/>
              <a:gd name="T70" fmla="*/ 139 w 935"/>
              <a:gd name="T71" fmla="*/ 371 h 1268"/>
              <a:gd name="T72" fmla="*/ 140 w 935"/>
              <a:gd name="T73" fmla="*/ 337 h 1268"/>
              <a:gd name="T74" fmla="*/ 138 w 935"/>
              <a:gd name="T75" fmla="*/ 310 h 1268"/>
              <a:gd name="T76" fmla="*/ 133 w 935"/>
              <a:gd name="T77" fmla="*/ 283 h 1268"/>
              <a:gd name="T78" fmla="*/ 127 w 935"/>
              <a:gd name="T79" fmla="*/ 257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5" h="1268">
                <a:moveTo>
                  <a:pt x="123" y="245"/>
                </a:moveTo>
                <a:lnTo>
                  <a:pt x="879" y="0"/>
                </a:lnTo>
                <a:lnTo>
                  <a:pt x="888" y="26"/>
                </a:lnTo>
                <a:lnTo>
                  <a:pt x="895" y="53"/>
                </a:lnTo>
                <a:lnTo>
                  <a:pt x="902" y="80"/>
                </a:lnTo>
                <a:lnTo>
                  <a:pt x="909" y="107"/>
                </a:lnTo>
                <a:lnTo>
                  <a:pt x="914" y="134"/>
                </a:lnTo>
                <a:lnTo>
                  <a:pt x="919" y="162"/>
                </a:lnTo>
                <a:lnTo>
                  <a:pt x="923" y="189"/>
                </a:lnTo>
                <a:lnTo>
                  <a:pt x="927" y="217"/>
                </a:lnTo>
                <a:lnTo>
                  <a:pt x="930" y="244"/>
                </a:lnTo>
                <a:lnTo>
                  <a:pt x="932" y="272"/>
                </a:lnTo>
                <a:lnTo>
                  <a:pt x="934" y="300"/>
                </a:lnTo>
                <a:lnTo>
                  <a:pt x="935" y="328"/>
                </a:lnTo>
                <a:lnTo>
                  <a:pt x="935" y="356"/>
                </a:lnTo>
                <a:lnTo>
                  <a:pt x="934" y="383"/>
                </a:lnTo>
                <a:lnTo>
                  <a:pt x="933" y="411"/>
                </a:lnTo>
                <a:lnTo>
                  <a:pt x="931" y="439"/>
                </a:lnTo>
                <a:lnTo>
                  <a:pt x="929" y="467"/>
                </a:lnTo>
                <a:lnTo>
                  <a:pt x="926" y="494"/>
                </a:lnTo>
                <a:lnTo>
                  <a:pt x="922" y="522"/>
                </a:lnTo>
                <a:lnTo>
                  <a:pt x="917" y="549"/>
                </a:lnTo>
                <a:lnTo>
                  <a:pt x="915" y="563"/>
                </a:lnTo>
                <a:lnTo>
                  <a:pt x="912" y="577"/>
                </a:lnTo>
                <a:lnTo>
                  <a:pt x="906" y="604"/>
                </a:lnTo>
                <a:lnTo>
                  <a:pt x="900" y="631"/>
                </a:lnTo>
                <a:lnTo>
                  <a:pt x="893" y="658"/>
                </a:lnTo>
                <a:lnTo>
                  <a:pt x="885" y="684"/>
                </a:lnTo>
                <a:lnTo>
                  <a:pt x="876" y="711"/>
                </a:lnTo>
                <a:lnTo>
                  <a:pt x="867" y="737"/>
                </a:lnTo>
                <a:lnTo>
                  <a:pt x="857" y="763"/>
                </a:lnTo>
                <a:lnTo>
                  <a:pt x="847" y="789"/>
                </a:lnTo>
                <a:lnTo>
                  <a:pt x="836" y="815"/>
                </a:lnTo>
                <a:lnTo>
                  <a:pt x="824" y="840"/>
                </a:lnTo>
                <a:lnTo>
                  <a:pt x="811" y="865"/>
                </a:lnTo>
                <a:lnTo>
                  <a:pt x="796" y="894"/>
                </a:lnTo>
                <a:lnTo>
                  <a:pt x="788" y="909"/>
                </a:lnTo>
                <a:lnTo>
                  <a:pt x="779" y="924"/>
                </a:lnTo>
                <a:lnTo>
                  <a:pt x="762" y="953"/>
                </a:lnTo>
                <a:lnTo>
                  <a:pt x="744" y="981"/>
                </a:lnTo>
                <a:lnTo>
                  <a:pt x="725" y="1008"/>
                </a:lnTo>
                <a:lnTo>
                  <a:pt x="705" y="1035"/>
                </a:lnTo>
                <a:lnTo>
                  <a:pt x="695" y="1048"/>
                </a:lnTo>
                <a:lnTo>
                  <a:pt x="684" y="1062"/>
                </a:lnTo>
                <a:lnTo>
                  <a:pt x="663" y="1087"/>
                </a:lnTo>
                <a:lnTo>
                  <a:pt x="641" y="1112"/>
                </a:lnTo>
                <a:lnTo>
                  <a:pt x="618" y="1137"/>
                </a:lnTo>
                <a:lnTo>
                  <a:pt x="595" y="1160"/>
                </a:lnTo>
                <a:lnTo>
                  <a:pt x="571" y="1184"/>
                </a:lnTo>
                <a:lnTo>
                  <a:pt x="546" y="1206"/>
                </a:lnTo>
                <a:lnTo>
                  <a:pt x="520" y="1227"/>
                </a:lnTo>
                <a:lnTo>
                  <a:pt x="507" y="1238"/>
                </a:lnTo>
                <a:lnTo>
                  <a:pt x="494" y="1248"/>
                </a:lnTo>
                <a:lnTo>
                  <a:pt x="467" y="1268"/>
                </a:lnTo>
                <a:lnTo>
                  <a:pt x="0" y="625"/>
                </a:lnTo>
                <a:lnTo>
                  <a:pt x="16" y="613"/>
                </a:lnTo>
                <a:lnTo>
                  <a:pt x="30" y="600"/>
                </a:lnTo>
                <a:lnTo>
                  <a:pt x="45" y="587"/>
                </a:lnTo>
                <a:lnTo>
                  <a:pt x="58" y="572"/>
                </a:lnTo>
                <a:lnTo>
                  <a:pt x="70" y="557"/>
                </a:lnTo>
                <a:lnTo>
                  <a:pt x="82" y="541"/>
                </a:lnTo>
                <a:lnTo>
                  <a:pt x="87" y="533"/>
                </a:lnTo>
                <a:lnTo>
                  <a:pt x="92" y="524"/>
                </a:lnTo>
                <a:lnTo>
                  <a:pt x="102" y="507"/>
                </a:lnTo>
                <a:lnTo>
                  <a:pt x="111" y="489"/>
                </a:lnTo>
                <a:lnTo>
                  <a:pt x="115" y="480"/>
                </a:lnTo>
                <a:lnTo>
                  <a:pt x="118" y="471"/>
                </a:lnTo>
                <a:lnTo>
                  <a:pt x="125" y="452"/>
                </a:lnTo>
                <a:lnTo>
                  <a:pt x="130" y="432"/>
                </a:lnTo>
                <a:lnTo>
                  <a:pt x="134" y="412"/>
                </a:lnTo>
                <a:lnTo>
                  <a:pt x="138" y="392"/>
                </a:lnTo>
                <a:lnTo>
                  <a:pt x="139" y="371"/>
                </a:lnTo>
                <a:lnTo>
                  <a:pt x="140" y="350"/>
                </a:lnTo>
                <a:lnTo>
                  <a:pt x="140" y="337"/>
                </a:lnTo>
                <a:lnTo>
                  <a:pt x="139" y="323"/>
                </a:lnTo>
                <a:lnTo>
                  <a:pt x="138" y="310"/>
                </a:lnTo>
                <a:lnTo>
                  <a:pt x="136" y="296"/>
                </a:lnTo>
                <a:lnTo>
                  <a:pt x="133" y="283"/>
                </a:lnTo>
                <a:lnTo>
                  <a:pt x="131" y="270"/>
                </a:lnTo>
                <a:lnTo>
                  <a:pt x="127" y="257"/>
                </a:lnTo>
                <a:lnTo>
                  <a:pt x="123" y="245"/>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24" name="Freeform 20"/>
          <p:cNvSpPr>
            <a:spLocks noChangeAspect="1"/>
          </p:cNvSpPr>
          <p:nvPr/>
        </p:nvSpPr>
        <p:spPr bwMode="auto">
          <a:xfrm>
            <a:off x="7476890" y="2099800"/>
            <a:ext cx="1091920" cy="572462"/>
          </a:xfrm>
          <a:custGeom>
            <a:avLst/>
            <a:gdLst>
              <a:gd name="T0" fmla="*/ 1334 w 1334"/>
              <a:gd name="T1" fmla="*/ 643 h 860"/>
              <a:gd name="T2" fmla="*/ 1289 w 1334"/>
              <a:gd name="T3" fmla="*/ 675 h 860"/>
              <a:gd name="T4" fmla="*/ 1241 w 1334"/>
              <a:gd name="T5" fmla="*/ 704 h 860"/>
              <a:gd name="T6" fmla="*/ 1192 w 1334"/>
              <a:gd name="T7" fmla="*/ 731 h 860"/>
              <a:gd name="T8" fmla="*/ 1142 w 1334"/>
              <a:gd name="T9" fmla="*/ 756 h 860"/>
              <a:gd name="T10" fmla="*/ 1091 w 1334"/>
              <a:gd name="T11" fmla="*/ 778 h 860"/>
              <a:gd name="T12" fmla="*/ 1038 w 1334"/>
              <a:gd name="T13" fmla="*/ 797 h 860"/>
              <a:gd name="T14" fmla="*/ 985 w 1334"/>
              <a:gd name="T15" fmla="*/ 814 h 860"/>
              <a:gd name="T16" fmla="*/ 932 w 1334"/>
              <a:gd name="T17" fmla="*/ 828 h 860"/>
              <a:gd name="T18" fmla="*/ 877 w 1334"/>
              <a:gd name="T19" fmla="*/ 840 h 860"/>
              <a:gd name="T20" fmla="*/ 822 w 1334"/>
              <a:gd name="T21" fmla="*/ 849 h 860"/>
              <a:gd name="T22" fmla="*/ 767 w 1334"/>
              <a:gd name="T23" fmla="*/ 856 h 860"/>
              <a:gd name="T24" fmla="*/ 712 w 1334"/>
              <a:gd name="T25" fmla="*/ 859 h 860"/>
              <a:gd name="T26" fmla="*/ 656 w 1334"/>
              <a:gd name="T27" fmla="*/ 860 h 860"/>
              <a:gd name="T28" fmla="*/ 600 w 1334"/>
              <a:gd name="T29" fmla="*/ 858 h 860"/>
              <a:gd name="T30" fmla="*/ 545 w 1334"/>
              <a:gd name="T31" fmla="*/ 853 h 860"/>
              <a:gd name="T32" fmla="*/ 490 w 1334"/>
              <a:gd name="T33" fmla="*/ 846 h 860"/>
              <a:gd name="T34" fmla="*/ 424 w 1334"/>
              <a:gd name="T35" fmla="*/ 833 h 860"/>
              <a:gd name="T36" fmla="*/ 359 w 1334"/>
              <a:gd name="T37" fmla="*/ 817 h 860"/>
              <a:gd name="T38" fmla="*/ 296 w 1334"/>
              <a:gd name="T39" fmla="*/ 797 h 860"/>
              <a:gd name="T40" fmla="*/ 233 w 1334"/>
              <a:gd name="T41" fmla="*/ 773 h 860"/>
              <a:gd name="T42" fmla="*/ 172 w 1334"/>
              <a:gd name="T43" fmla="*/ 746 h 860"/>
              <a:gd name="T44" fmla="*/ 142 w 1334"/>
              <a:gd name="T45" fmla="*/ 731 h 860"/>
              <a:gd name="T46" fmla="*/ 83 w 1334"/>
              <a:gd name="T47" fmla="*/ 698 h 860"/>
              <a:gd name="T48" fmla="*/ 27 w 1334"/>
              <a:gd name="T49" fmla="*/ 662 h 860"/>
              <a:gd name="T50" fmla="*/ 467 w 1334"/>
              <a:gd name="T51" fmla="*/ 0 h 860"/>
              <a:gd name="T52" fmla="*/ 489 w 1334"/>
              <a:gd name="T53" fmla="*/ 15 h 860"/>
              <a:gd name="T54" fmla="*/ 523 w 1334"/>
              <a:gd name="T55" fmla="*/ 34 h 860"/>
              <a:gd name="T56" fmla="*/ 547 w 1334"/>
              <a:gd name="T57" fmla="*/ 44 h 860"/>
              <a:gd name="T58" fmla="*/ 573 w 1334"/>
              <a:gd name="T59" fmla="*/ 52 h 860"/>
              <a:gd name="T60" fmla="*/ 599 w 1334"/>
              <a:gd name="T61" fmla="*/ 59 h 860"/>
              <a:gd name="T62" fmla="*/ 626 w 1334"/>
              <a:gd name="T63" fmla="*/ 63 h 860"/>
              <a:gd name="T64" fmla="*/ 653 w 1334"/>
              <a:gd name="T65" fmla="*/ 65 h 860"/>
              <a:gd name="T66" fmla="*/ 681 w 1334"/>
              <a:gd name="T67" fmla="*/ 65 h 860"/>
              <a:gd name="T68" fmla="*/ 708 w 1334"/>
              <a:gd name="T69" fmla="*/ 63 h 860"/>
              <a:gd name="T70" fmla="*/ 735 w 1334"/>
              <a:gd name="T71" fmla="*/ 59 h 860"/>
              <a:gd name="T72" fmla="*/ 761 w 1334"/>
              <a:gd name="T73" fmla="*/ 52 h 860"/>
              <a:gd name="T74" fmla="*/ 780 w 1334"/>
              <a:gd name="T75" fmla="*/ 46 h 860"/>
              <a:gd name="T76" fmla="*/ 799 w 1334"/>
              <a:gd name="T77" fmla="*/ 39 h 860"/>
              <a:gd name="T78" fmla="*/ 823 w 1334"/>
              <a:gd name="T79" fmla="*/ 28 h 860"/>
              <a:gd name="T80" fmla="*/ 845 w 1334"/>
              <a:gd name="T81" fmla="*/ 15 h 860"/>
              <a:gd name="T82" fmla="*/ 867 w 1334"/>
              <a:gd name="T83"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4" h="860">
                <a:moveTo>
                  <a:pt x="867" y="0"/>
                </a:moveTo>
                <a:lnTo>
                  <a:pt x="1334" y="643"/>
                </a:lnTo>
                <a:lnTo>
                  <a:pt x="1312" y="659"/>
                </a:lnTo>
                <a:lnTo>
                  <a:pt x="1289" y="675"/>
                </a:lnTo>
                <a:lnTo>
                  <a:pt x="1265" y="690"/>
                </a:lnTo>
                <a:lnTo>
                  <a:pt x="1241" y="704"/>
                </a:lnTo>
                <a:lnTo>
                  <a:pt x="1216" y="718"/>
                </a:lnTo>
                <a:lnTo>
                  <a:pt x="1192" y="731"/>
                </a:lnTo>
                <a:lnTo>
                  <a:pt x="1167" y="744"/>
                </a:lnTo>
                <a:lnTo>
                  <a:pt x="1142" y="756"/>
                </a:lnTo>
                <a:lnTo>
                  <a:pt x="1116" y="767"/>
                </a:lnTo>
                <a:lnTo>
                  <a:pt x="1091" y="778"/>
                </a:lnTo>
                <a:lnTo>
                  <a:pt x="1065" y="788"/>
                </a:lnTo>
                <a:lnTo>
                  <a:pt x="1038" y="797"/>
                </a:lnTo>
                <a:lnTo>
                  <a:pt x="1012" y="806"/>
                </a:lnTo>
                <a:lnTo>
                  <a:pt x="985" y="814"/>
                </a:lnTo>
                <a:lnTo>
                  <a:pt x="959" y="821"/>
                </a:lnTo>
                <a:lnTo>
                  <a:pt x="932" y="828"/>
                </a:lnTo>
                <a:lnTo>
                  <a:pt x="905" y="835"/>
                </a:lnTo>
                <a:lnTo>
                  <a:pt x="877" y="840"/>
                </a:lnTo>
                <a:lnTo>
                  <a:pt x="850" y="845"/>
                </a:lnTo>
                <a:lnTo>
                  <a:pt x="822" y="849"/>
                </a:lnTo>
                <a:lnTo>
                  <a:pt x="795" y="853"/>
                </a:lnTo>
                <a:lnTo>
                  <a:pt x="767" y="856"/>
                </a:lnTo>
                <a:lnTo>
                  <a:pt x="739" y="858"/>
                </a:lnTo>
                <a:lnTo>
                  <a:pt x="712" y="859"/>
                </a:lnTo>
                <a:lnTo>
                  <a:pt x="684" y="860"/>
                </a:lnTo>
                <a:lnTo>
                  <a:pt x="656" y="860"/>
                </a:lnTo>
                <a:lnTo>
                  <a:pt x="628" y="859"/>
                </a:lnTo>
                <a:lnTo>
                  <a:pt x="600" y="858"/>
                </a:lnTo>
                <a:lnTo>
                  <a:pt x="573" y="856"/>
                </a:lnTo>
                <a:lnTo>
                  <a:pt x="545" y="853"/>
                </a:lnTo>
                <a:lnTo>
                  <a:pt x="517" y="850"/>
                </a:lnTo>
                <a:lnTo>
                  <a:pt x="490" y="846"/>
                </a:lnTo>
                <a:lnTo>
                  <a:pt x="457" y="840"/>
                </a:lnTo>
                <a:lnTo>
                  <a:pt x="424" y="833"/>
                </a:lnTo>
                <a:lnTo>
                  <a:pt x="391" y="826"/>
                </a:lnTo>
                <a:lnTo>
                  <a:pt x="359" y="817"/>
                </a:lnTo>
                <a:lnTo>
                  <a:pt x="327" y="808"/>
                </a:lnTo>
                <a:lnTo>
                  <a:pt x="296" y="797"/>
                </a:lnTo>
                <a:lnTo>
                  <a:pt x="264" y="786"/>
                </a:lnTo>
                <a:lnTo>
                  <a:pt x="233" y="773"/>
                </a:lnTo>
                <a:lnTo>
                  <a:pt x="202" y="760"/>
                </a:lnTo>
                <a:lnTo>
                  <a:pt x="172" y="746"/>
                </a:lnTo>
                <a:lnTo>
                  <a:pt x="157" y="739"/>
                </a:lnTo>
                <a:lnTo>
                  <a:pt x="142" y="731"/>
                </a:lnTo>
                <a:lnTo>
                  <a:pt x="113" y="715"/>
                </a:lnTo>
                <a:lnTo>
                  <a:pt x="83" y="698"/>
                </a:lnTo>
                <a:lnTo>
                  <a:pt x="55" y="681"/>
                </a:lnTo>
                <a:lnTo>
                  <a:pt x="27" y="662"/>
                </a:lnTo>
                <a:lnTo>
                  <a:pt x="0" y="643"/>
                </a:lnTo>
                <a:lnTo>
                  <a:pt x="467" y="0"/>
                </a:lnTo>
                <a:lnTo>
                  <a:pt x="478" y="8"/>
                </a:lnTo>
                <a:lnTo>
                  <a:pt x="489" y="15"/>
                </a:lnTo>
                <a:lnTo>
                  <a:pt x="511" y="28"/>
                </a:lnTo>
                <a:lnTo>
                  <a:pt x="523" y="34"/>
                </a:lnTo>
                <a:lnTo>
                  <a:pt x="535" y="39"/>
                </a:lnTo>
                <a:lnTo>
                  <a:pt x="547" y="44"/>
                </a:lnTo>
                <a:lnTo>
                  <a:pt x="560" y="48"/>
                </a:lnTo>
                <a:lnTo>
                  <a:pt x="573" y="52"/>
                </a:lnTo>
                <a:lnTo>
                  <a:pt x="586" y="56"/>
                </a:lnTo>
                <a:lnTo>
                  <a:pt x="599" y="59"/>
                </a:lnTo>
                <a:lnTo>
                  <a:pt x="612" y="61"/>
                </a:lnTo>
                <a:lnTo>
                  <a:pt x="626" y="63"/>
                </a:lnTo>
                <a:lnTo>
                  <a:pt x="639" y="64"/>
                </a:lnTo>
                <a:lnTo>
                  <a:pt x="653" y="65"/>
                </a:lnTo>
                <a:lnTo>
                  <a:pt x="667" y="65"/>
                </a:lnTo>
                <a:lnTo>
                  <a:pt x="681" y="65"/>
                </a:lnTo>
                <a:lnTo>
                  <a:pt x="695" y="64"/>
                </a:lnTo>
                <a:lnTo>
                  <a:pt x="708" y="63"/>
                </a:lnTo>
                <a:lnTo>
                  <a:pt x="722" y="61"/>
                </a:lnTo>
                <a:lnTo>
                  <a:pt x="735" y="59"/>
                </a:lnTo>
                <a:lnTo>
                  <a:pt x="748" y="56"/>
                </a:lnTo>
                <a:lnTo>
                  <a:pt x="761" y="52"/>
                </a:lnTo>
                <a:lnTo>
                  <a:pt x="774" y="48"/>
                </a:lnTo>
                <a:lnTo>
                  <a:pt x="780" y="46"/>
                </a:lnTo>
                <a:lnTo>
                  <a:pt x="787" y="44"/>
                </a:lnTo>
                <a:lnTo>
                  <a:pt x="799" y="39"/>
                </a:lnTo>
                <a:lnTo>
                  <a:pt x="811" y="34"/>
                </a:lnTo>
                <a:lnTo>
                  <a:pt x="823" y="28"/>
                </a:lnTo>
                <a:lnTo>
                  <a:pt x="834" y="22"/>
                </a:lnTo>
                <a:lnTo>
                  <a:pt x="845" y="15"/>
                </a:lnTo>
                <a:lnTo>
                  <a:pt x="856" y="8"/>
                </a:lnTo>
                <a:lnTo>
                  <a:pt x="867" y="0"/>
                </a:lnTo>
                <a:close/>
              </a:path>
            </a:pathLst>
          </a:custGeom>
          <a:solidFill>
            <a:schemeClr val="accent2"/>
          </a:solidFill>
          <a:ln w="6350" cmpd="sng">
            <a:noFill/>
            <a:round/>
            <a:headEnd/>
            <a:tailEnd/>
          </a:ln>
        </p:spPr>
        <p:txBody>
          <a:bodyPr lIns="45720" rIns="45720" anchor="ctr" anchorCtr="1"/>
          <a:lstStyle/>
          <a:p>
            <a:endParaRPr lang="en-US" sz="1200">
              <a:solidFill>
                <a:schemeClr val="tx2"/>
              </a:solidFill>
              <a:latin typeface="+mn-lt"/>
            </a:endParaRPr>
          </a:p>
        </p:txBody>
      </p:sp>
      <p:sp>
        <p:nvSpPr>
          <p:cNvPr id="25" name="Freeform 21"/>
          <p:cNvSpPr>
            <a:spLocks noChangeAspect="1"/>
          </p:cNvSpPr>
          <p:nvPr/>
        </p:nvSpPr>
        <p:spPr bwMode="auto">
          <a:xfrm>
            <a:off x="7092814" y="1683346"/>
            <a:ext cx="766565" cy="844511"/>
          </a:xfrm>
          <a:custGeom>
            <a:avLst/>
            <a:gdLst>
              <a:gd name="T0" fmla="*/ 468 w 935"/>
              <a:gd name="T1" fmla="*/ 1268 h 1268"/>
              <a:gd name="T2" fmla="*/ 423 w 935"/>
              <a:gd name="T3" fmla="*/ 1234 h 1268"/>
              <a:gd name="T4" fmla="*/ 381 w 935"/>
              <a:gd name="T5" fmla="*/ 1198 h 1268"/>
              <a:gd name="T6" fmla="*/ 340 w 935"/>
              <a:gd name="T7" fmla="*/ 1160 h 1268"/>
              <a:gd name="T8" fmla="*/ 320 w 935"/>
              <a:gd name="T9" fmla="*/ 1141 h 1268"/>
              <a:gd name="T10" fmla="*/ 283 w 935"/>
              <a:gd name="T11" fmla="*/ 1100 h 1268"/>
              <a:gd name="T12" fmla="*/ 247 w 935"/>
              <a:gd name="T13" fmla="*/ 1057 h 1268"/>
              <a:gd name="T14" fmla="*/ 213 w 935"/>
              <a:gd name="T15" fmla="*/ 1013 h 1268"/>
              <a:gd name="T16" fmla="*/ 182 w 935"/>
              <a:gd name="T17" fmla="*/ 967 h 1268"/>
              <a:gd name="T18" fmla="*/ 153 w 935"/>
              <a:gd name="T19" fmla="*/ 919 h 1268"/>
              <a:gd name="T20" fmla="*/ 126 w 935"/>
              <a:gd name="T21" fmla="*/ 870 h 1268"/>
              <a:gd name="T22" fmla="*/ 102 w 935"/>
              <a:gd name="T23" fmla="*/ 820 h 1268"/>
              <a:gd name="T24" fmla="*/ 80 w 935"/>
              <a:gd name="T25" fmla="*/ 769 h 1268"/>
              <a:gd name="T26" fmla="*/ 60 w 935"/>
              <a:gd name="T27" fmla="*/ 716 h 1268"/>
              <a:gd name="T28" fmla="*/ 44 w 935"/>
              <a:gd name="T29" fmla="*/ 663 h 1268"/>
              <a:gd name="T30" fmla="*/ 30 w 935"/>
              <a:gd name="T31" fmla="*/ 609 h 1268"/>
              <a:gd name="T32" fmla="*/ 19 w 935"/>
              <a:gd name="T33" fmla="*/ 555 h 1268"/>
              <a:gd name="T34" fmla="*/ 9 w 935"/>
              <a:gd name="T35" fmla="*/ 494 h 1268"/>
              <a:gd name="T36" fmla="*/ 6 w 935"/>
              <a:gd name="T37" fmla="*/ 461 h 1268"/>
              <a:gd name="T38" fmla="*/ 1 w 935"/>
              <a:gd name="T39" fmla="*/ 395 h 1268"/>
              <a:gd name="T40" fmla="*/ 0 w 935"/>
              <a:gd name="T41" fmla="*/ 361 h 1268"/>
              <a:gd name="T42" fmla="*/ 1 w 935"/>
              <a:gd name="T43" fmla="*/ 311 h 1268"/>
              <a:gd name="T44" fmla="*/ 4 w 935"/>
              <a:gd name="T45" fmla="*/ 261 h 1268"/>
              <a:gd name="T46" fmla="*/ 11 w 935"/>
              <a:gd name="T47" fmla="*/ 195 h 1268"/>
              <a:gd name="T48" fmla="*/ 19 w 935"/>
              <a:gd name="T49" fmla="*/ 145 h 1268"/>
              <a:gd name="T50" fmla="*/ 29 w 935"/>
              <a:gd name="T51" fmla="*/ 96 h 1268"/>
              <a:gd name="T52" fmla="*/ 46 w 935"/>
              <a:gd name="T53" fmla="*/ 32 h 1268"/>
              <a:gd name="T54" fmla="*/ 811 w 935"/>
              <a:gd name="T55" fmla="*/ 245 h 1268"/>
              <a:gd name="T56" fmla="*/ 804 w 935"/>
              <a:gd name="T57" fmla="*/ 270 h 1268"/>
              <a:gd name="T58" fmla="*/ 799 w 935"/>
              <a:gd name="T59" fmla="*/ 296 h 1268"/>
              <a:gd name="T60" fmla="*/ 796 w 935"/>
              <a:gd name="T61" fmla="*/ 323 h 1268"/>
              <a:gd name="T62" fmla="*/ 795 w 935"/>
              <a:gd name="T63" fmla="*/ 350 h 1268"/>
              <a:gd name="T64" fmla="*/ 796 w 935"/>
              <a:gd name="T65" fmla="*/ 382 h 1268"/>
              <a:gd name="T66" fmla="*/ 800 w 935"/>
              <a:gd name="T67" fmla="*/ 412 h 1268"/>
              <a:gd name="T68" fmla="*/ 807 w 935"/>
              <a:gd name="T69" fmla="*/ 442 h 1268"/>
              <a:gd name="T70" fmla="*/ 817 w 935"/>
              <a:gd name="T71" fmla="*/ 471 h 1268"/>
              <a:gd name="T72" fmla="*/ 829 w 935"/>
              <a:gd name="T73" fmla="*/ 498 h 1268"/>
              <a:gd name="T74" fmla="*/ 838 w 935"/>
              <a:gd name="T75" fmla="*/ 516 h 1268"/>
              <a:gd name="T76" fmla="*/ 853 w 935"/>
              <a:gd name="T77" fmla="*/ 541 h 1268"/>
              <a:gd name="T78" fmla="*/ 877 w 935"/>
              <a:gd name="T79" fmla="*/ 572 h 1268"/>
              <a:gd name="T80" fmla="*/ 904 w 935"/>
              <a:gd name="T81" fmla="*/ 600 h 1268"/>
              <a:gd name="T82" fmla="*/ 927 w 935"/>
              <a:gd name="T83" fmla="*/ 619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1268">
                <a:moveTo>
                  <a:pt x="935" y="625"/>
                </a:moveTo>
                <a:lnTo>
                  <a:pt x="468" y="1268"/>
                </a:lnTo>
                <a:lnTo>
                  <a:pt x="445" y="1252"/>
                </a:lnTo>
                <a:lnTo>
                  <a:pt x="423" y="1234"/>
                </a:lnTo>
                <a:lnTo>
                  <a:pt x="402" y="1217"/>
                </a:lnTo>
                <a:lnTo>
                  <a:pt x="381" y="1198"/>
                </a:lnTo>
                <a:lnTo>
                  <a:pt x="360" y="1180"/>
                </a:lnTo>
                <a:lnTo>
                  <a:pt x="340" y="1160"/>
                </a:lnTo>
                <a:lnTo>
                  <a:pt x="330" y="1151"/>
                </a:lnTo>
                <a:lnTo>
                  <a:pt x="320" y="1141"/>
                </a:lnTo>
                <a:lnTo>
                  <a:pt x="301" y="1121"/>
                </a:lnTo>
                <a:lnTo>
                  <a:pt x="283" y="1100"/>
                </a:lnTo>
                <a:lnTo>
                  <a:pt x="265" y="1079"/>
                </a:lnTo>
                <a:lnTo>
                  <a:pt x="247" y="1057"/>
                </a:lnTo>
                <a:lnTo>
                  <a:pt x="230" y="1035"/>
                </a:lnTo>
                <a:lnTo>
                  <a:pt x="213" y="1013"/>
                </a:lnTo>
                <a:lnTo>
                  <a:pt x="197" y="990"/>
                </a:lnTo>
                <a:lnTo>
                  <a:pt x="182" y="967"/>
                </a:lnTo>
                <a:lnTo>
                  <a:pt x="167" y="943"/>
                </a:lnTo>
                <a:lnTo>
                  <a:pt x="153" y="919"/>
                </a:lnTo>
                <a:lnTo>
                  <a:pt x="139" y="894"/>
                </a:lnTo>
                <a:lnTo>
                  <a:pt x="126" y="870"/>
                </a:lnTo>
                <a:lnTo>
                  <a:pt x="114" y="845"/>
                </a:lnTo>
                <a:lnTo>
                  <a:pt x="102" y="820"/>
                </a:lnTo>
                <a:lnTo>
                  <a:pt x="90" y="794"/>
                </a:lnTo>
                <a:lnTo>
                  <a:pt x="80" y="769"/>
                </a:lnTo>
                <a:lnTo>
                  <a:pt x="70" y="743"/>
                </a:lnTo>
                <a:lnTo>
                  <a:pt x="60" y="716"/>
                </a:lnTo>
                <a:lnTo>
                  <a:pt x="52" y="690"/>
                </a:lnTo>
                <a:lnTo>
                  <a:pt x="44" y="663"/>
                </a:lnTo>
                <a:lnTo>
                  <a:pt x="36" y="637"/>
                </a:lnTo>
                <a:lnTo>
                  <a:pt x="30" y="609"/>
                </a:lnTo>
                <a:lnTo>
                  <a:pt x="24" y="582"/>
                </a:lnTo>
                <a:lnTo>
                  <a:pt x="19" y="555"/>
                </a:lnTo>
                <a:lnTo>
                  <a:pt x="14" y="527"/>
                </a:lnTo>
                <a:lnTo>
                  <a:pt x="9" y="494"/>
                </a:lnTo>
                <a:lnTo>
                  <a:pt x="7" y="478"/>
                </a:lnTo>
                <a:lnTo>
                  <a:pt x="6" y="461"/>
                </a:lnTo>
                <a:lnTo>
                  <a:pt x="3" y="428"/>
                </a:lnTo>
                <a:lnTo>
                  <a:pt x="1" y="395"/>
                </a:lnTo>
                <a:lnTo>
                  <a:pt x="0" y="378"/>
                </a:lnTo>
                <a:lnTo>
                  <a:pt x="0" y="361"/>
                </a:lnTo>
                <a:lnTo>
                  <a:pt x="0" y="328"/>
                </a:lnTo>
                <a:lnTo>
                  <a:pt x="1" y="311"/>
                </a:lnTo>
                <a:lnTo>
                  <a:pt x="1" y="294"/>
                </a:lnTo>
                <a:lnTo>
                  <a:pt x="4" y="261"/>
                </a:lnTo>
                <a:lnTo>
                  <a:pt x="7" y="228"/>
                </a:lnTo>
                <a:lnTo>
                  <a:pt x="11" y="195"/>
                </a:lnTo>
                <a:lnTo>
                  <a:pt x="16" y="162"/>
                </a:lnTo>
                <a:lnTo>
                  <a:pt x="19" y="145"/>
                </a:lnTo>
                <a:lnTo>
                  <a:pt x="22" y="129"/>
                </a:lnTo>
                <a:lnTo>
                  <a:pt x="29" y="96"/>
                </a:lnTo>
                <a:lnTo>
                  <a:pt x="37" y="64"/>
                </a:lnTo>
                <a:lnTo>
                  <a:pt x="46" y="32"/>
                </a:lnTo>
                <a:lnTo>
                  <a:pt x="56" y="0"/>
                </a:lnTo>
                <a:lnTo>
                  <a:pt x="811" y="245"/>
                </a:lnTo>
                <a:lnTo>
                  <a:pt x="808" y="257"/>
                </a:lnTo>
                <a:lnTo>
                  <a:pt x="804" y="270"/>
                </a:lnTo>
                <a:lnTo>
                  <a:pt x="801" y="283"/>
                </a:lnTo>
                <a:lnTo>
                  <a:pt x="799" y="296"/>
                </a:lnTo>
                <a:lnTo>
                  <a:pt x="797" y="310"/>
                </a:lnTo>
                <a:lnTo>
                  <a:pt x="796" y="323"/>
                </a:lnTo>
                <a:lnTo>
                  <a:pt x="795" y="337"/>
                </a:lnTo>
                <a:lnTo>
                  <a:pt x="795" y="350"/>
                </a:lnTo>
                <a:lnTo>
                  <a:pt x="795" y="371"/>
                </a:lnTo>
                <a:lnTo>
                  <a:pt x="796" y="382"/>
                </a:lnTo>
                <a:lnTo>
                  <a:pt x="797" y="392"/>
                </a:lnTo>
                <a:lnTo>
                  <a:pt x="800" y="412"/>
                </a:lnTo>
                <a:lnTo>
                  <a:pt x="805" y="432"/>
                </a:lnTo>
                <a:lnTo>
                  <a:pt x="807" y="442"/>
                </a:lnTo>
                <a:lnTo>
                  <a:pt x="810" y="452"/>
                </a:lnTo>
                <a:lnTo>
                  <a:pt x="817" y="471"/>
                </a:lnTo>
                <a:lnTo>
                  <a:pt x="824" y="489"/>
                </a:lnTo>
                <a:lnTo>
                  <a:pt x="829" y="498"/>
                </a:lnTo>
                <a:lnTo>
                  <a:pt x="833" y="507"/>
                </a:lnTo>
                <a:lnTo>
                  <a:pt x="838" y="516"/>
                </a:lnTo>
                <a:lnTo>
                  <a:pt x="843" y="524"/>
                </a:lnTo>
                <a:lnTo>
                  <a:pt x="853" y="541"/>
                </a:lnTo>
                <a:lnTo>
                  <a:pt x="865" y="557"/>
                </a:lnTo>
                <a:lnTo>
                  <a:pt x="877" y="572"/>
                </a:lnTo>
                <a:lnTo>
                  <a:pt x="890" y="587"/>
                </a:lnTo>
                <a:lnTo>
                  <a:pt x="904" y="600"/>
                </a:lnTo>
                <a:lnTo>
                  <a:pt x="919" y="613"/>
                </a:lnTo>
                <a:lnTo>
                  <a:pt x="927" y="619"/>
                </a:lnTo>
                <a:lnTo>
                  <a:pt x="935" y="625"/>
                </a:lnTo>
                <a:close/>
              </a:path>
            </a:pathLst>
          </a:custGeom>
          <a:solidFill>
            <a:srgbClr val="EEEEEE"/>
          </a:solidFill>
          <a:ln w="6350" cmpd="sng">
            <a:noFill/>
            <a:round/>
            <a:headEnd/>
            <a:tailEnd/>
          </a:ln>
        </p:spPr>
        <p:txBody>
          <a:bodyPr lIns="45720" rIns="45720" anchor="ctr" anchorCtr="1"/>
          <a:lstStyle/>
          <a:p>
            <a:endParaRPr lang="en-US" sz="1200">
              <a:solidFill>
                <a:schemeClr val="tx2"/>
              </a:solidFill>
              <a:latin typeface="+mn-lt"/>
            </a:endParaRPr>
          </a:p>
        </p:txBody>
      </p:sp>
      <p:sp>
        <p:nvSpPr>
          <p:cNvPr id="26" name="Freeform 22"/>
          <p:cNvSpPr>
            <a:spLocks noChangeAspect="1"/>
          </p:cNvSpPr>
          <p:nvPr/>
        </p:nvSpPr>
        <p:spPr bwMode="auto">
          <a:xfrm>
            <a:off x="7138838" y="1161167"/>
            <a:ext cx="884010" cy="685923"/>
          </a:xfrm>
          <a:custGeom>
            <a:avLst/>
            <a:gdLst>
              <a:gd name="T0" fmla="*/ 0 w 1079"/>
              <a:gd name="T1" fmla="*/ 785 h 1030"/>
              <a:gd name="T2" fmla="*/ 18 w 1079"/>
              <a:gd name="T3" fmla="*/ 732 h 1030"/>
              <a:gd name="T4" fmla="*/ 39 w 1079"/>
              <a:gd name="T5" fmla="*/ 681 h 1030"/>
              <a:gd name="T6" fmla="*/ 63 w 1079"/>
              <a:gd name="T7" fmla="*/ 630 h 1030"/>
              <a:gd name="T8" fmla="*/ 89 w 1079"/>
              <a:gd name="T9" fmla="*/ 581 h 1030"/>
              <a:gd name="T10" fmla="*/ 117 w 1079"/>
              <a:gd name="T11" fmla="*/ 532 h 1030"/>
              <a:gd name="T12" fmla="*/ 140 w 1079"/>
              <a:gd name="T13" fmla="*/ 497 h 1030"/>
              <a:gd name="T14" fmla="*/ 164 w 1079"/>
              <a:gd name="T15" fmla="*/ 463 h 1030"/>
              <a:gd name="T16" fmla="*/ 198 w 1079"/>
              <a:gd name="T17" fmla="*/ 419 h 1030"/>
              <a:gd name="T18" fmla="*/ 234 w 1079"/>
              <a:gd name="T19" fmla="*/ 377 h 1030"/>
              <a:gd name="T20" fmla="*/ 272 w 1079"/>
              <a:gd name="T21" fmla="*/ 336 h 1030"/>
              <a:gd name="T22" fmla="*/ 312 w 1079"/>
              <a:gd name="T23" fmla="*/ 298 h 1030"/>
              <a:gd name="T24" fmla="*/ 354 w 1079"/>
              <a:gd name="T25" fmla="*/ 261 h 1030"/>
              <a:gd name="T26" fmla="*/ 398 w 1079"/>
              <a:gd name="T27" fmla="*/ 227 h 1030"/>
              <a:gd name="T28" fmla="*/ 443 w 1079"/>
              <a:gd name="T29" fmla="*/ 194 h 1030"/>
              <a:gd name="T30" fmla="*/ 490 w 1079"/>
              <a:gd name="T31" fmla="*/ 164 h 1030"/>
              <a:gd name="T32" fmla="*/ 540 w 1079"/>
              <a:gd name="T33" fmla="*/ 137 h 1030"/>
              <a:gd name="T34" fmla="*/ 594 w 1079"/>
              <a:gd name="T35" fmla="*/ 109 h 1030"/>
              <a:gd name="T36" fmla="*/ 656 w 1079"/>
              <a:gd name="T37" fmla="*/ 82 h 1030"/>
              <a:gd name="T38" fmla="*/ 687 w 1079"/>
              <a:gd name="T39" fmla="*/ 70 h 1030"/>
              <a:gd name="T40" fmla="*/ 750 w 1079"/>
              <a:gd name="T41" fmla="*/ 49 h 1030"/>
              <a:gd name="T42" fmla="*/ 814 w 1079"/>
              <a:gd name="T43" fmla="*/ 32 h 1030"/>
              <a:gd name="T44" fmla="*/ 863 w 1079"/>
              <a:gd name="T45" fmla="*/ 21 h 1030"/>
              <a:gd name="T46" fmla="*/ 913 w 1079"/>
              <a:gd name="T47" fmla="*/ 13 h 1030"/>
              <a:gd name="T48" fmla="*/ 979 w 1079"/>
              <a:gd name="T49" fmla="*/ 5 h 1030"/>
              <a:gd name="T50" fmla="*/ 1046 w 1079"/>
              <a:gd name="T51" fmla="*/ 1 h 1030"/>
              <a:gd name="T52" fmla="*/ 1079 w 1079"/>
              <a:gd name="T53" fmla="*/ 795 h 1030"/>
              <a:gd name="T54" fmla="*/ 1051 w 1079"/>
              <a:gd name="T55" fmla="*/ 796 h 1030"/>
              <a:gd name="T56" fmla="*/ 1024 w 1079"/>
              <a:gd name="T57" fmla="*/ 800 h 1030"/>
              <a:gd name="T58" fmla="*/ 997 w 1079"/>
              <a:gd name="T59" fmla="*/ 805 h 1030"/>
              <a:gd name="T60" fmla="*/ 971 w 1079"/>
              <a:gd name="T61" fmla="*/ 813 h 1030"/>
              <a:gd name="T62" fmla="*/ 946 w 1079"/>
              <a:gd name="T63" fmla="*/ 822 h 1030"/>
              <a:gd name="T64" fmla="*/ 922 w 1079"/>
              <a:gd name="T65" fmla="*/ 833 h 1030"/>
              <a:gd name="T66" fmla="*/ 899 w 1079"/>
              <a:gd name="T67" fmla="*/ 847 h 1030"/>
              <a:gd name="T68" fmla="*/ 877 w 1079"/>
              <a:gd name="T69" fmla="*/ 861 h 1030"/>
              <a:gd name="T70" fmla="*/ 857 w 1079"/>
              <a:gd name="T71" fmla="*/ 878 h 1030"/>
              <a:gd name="T72" fmla="*/ 838 w 1079"/>
              <a:gd name="T73" fmla="*/ 896 h 1030"/>
              <a:gd name="T74" fmla="*/ 820 w 1079"/>
              <a:gd name="T75" fmla="*/ 915 h 1030"/>
              <a:gd name="T76" fmla="*/ 804 w 1079"/>
              <a:gd name="T77" fmla="*/ 936 h 1030"/>
              <a:gd name="T78" fmla="*/ 789 w 1079"/>
              <a:gd name="T79" fmla="*/ 958 h 1030"/>
              <a:gd name="T80" fmla="*/ 776 w 1079"/>
              <a:gd name="T81" fmla="*/ 981 h 1030"/>
              <a:gd name="T82" fmla="*/ 768 w 1079"/>
              <a:gd name="T83" fmla="*/ 999 h 1030"/>
              <a:gd name="T84" fmla="*/ 760 w 1079"/>
              <a:gd name="T85" fmla="*/ 1017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9" h="1030">
                <a:moveTo>
                  <a:pt x="756" y="1030"/>
                </a:moveTo>
                <a:lnTo>
                  <a:pt x="0" y="785"/>
                </a:lnTo>
                <a:lnTo>
                  <a:pt x="9" y="758"/>
                </a:lnTo>
                <a:lnTo>
                  <a:pt x="18" y="732"/>
                </a:lnTo>
                <a:lnTo>
                  <a:pt x="28" y="706"/>
                </a:lnTo>
                <a:lnTo>
                  <a:pt x="39" y="681"/>
                </a:lnTo>
                <a:lnTo>
                  <a:pt x="51" y="655"/>
                </a:lnTo>
                <a:lnTo>
                  <a:pt x="63" y="630"/>
                </a:lnTo>
                <a:lnTo>
                  <a:pt x="76" y="606"/>
                </a:lnTo>
                <a:lnTo>
                  <a:pt x="89" y="581"/>
                </a:lnTo>
                <a:lnTo>
                  <a:pt x="103" y="556"/>
                </a:lnTo>
                <a:lnTo>
                  <a:pt x="117" y="532"/>
                </a:lnTo>
                <a:lnTo>
                  <a:pt x="132" y="509"/>
                </a:lnTo>
                <a:lnTo>
                  <a:pt x="140" y="497"/>
                </a:lnTo>
                <a:lnTo>
                  <a:pt x="148" y="486"/>
                </a:lnTo>
                <a:lnTo>
                  <a:pt x="164" y="463"/>
                </a:lnTo>
                <a:lnTo>
                  <a:pt x="181" y="441"/>
                </a:lnTo>
                <a:lnTo>
                  <a:pt x="198" y="419"/>
                </a:lnTo>
                <a:lnTo>
                  <a:pt x="216" y="398"/>
                </a:lnTo>
                <a:lnTo>
                  <a:pt x="234" y="377"/>
                </a:lnTo>
                <a:lnTo>
                  <a:pt x="253" y="356"/>
                </a:lnTo>
                <a:lnTo>
                  <a:pt x="272" y="336"/>
                </a:lnTo>
                <a:lnTo>
                  <a:pt x="292" y="317"/>
                </a:lnTo>
                <a:lnTo>
                  <a:pt x="312" y="298"/>
                </a:lnTo>
                <a:lnTo>
                  <a:pt x="333" y="279"/>
                </a:lnTo>
                <a:lnTo>
                  <a:pt x="354" y="261"/>
                </a:lnTo>
                <a:lnTo>
                  <a:pt x="376" y="244"/>
                </a:lnTo>
                <a:lnTo>
                  <a:pt x="398" y="227"/>
                </a:lnTo>
                <a:lnTo>
                  <a:pt x="420" y="210"/>
                </a:lnTo>
                <a:lnTo>
                  <a:pt x="443" y="194"/>
                </a:lnTo>
                <a:lnTo>
                  <a:pt x="467" y="179"/>
                </a:lnTo>
                <a:lnTo>
                  <a:pt x="490" y="164"/>
                </a:lnTo>
                <a:lnTo>
                  <a:pt x="515" y="150"/>
                </a:lnTo>
                <a:lnTo>
                  <a:pt x="540" y="137"/>
                </a:lnTo>
                <a:lnTo>
                  <a:pt x="564" y="124"/>
                </a:lnTo>
                <a:lnTo>
                  <a:pt x="594" y="109"/>
                </a:lnTo>
                <a:lnTo>
                  <a:pt x="625" y="95"/>
                </a:lnTo>
                <a:lnTo>
                  <a:pt x="656" y="82"/>
                </a:lnTo>
                <a:lnTo>
                  <a:pt x="671" y="76"/>
                </a:lnTo>
                <a:lnTo>
                  <a:pt x="687" y="70"/>
                </a:lnTo>
                <a:lnTo>
                  <a:pt x="718" y="59"/>
                </a:lnTo>
                <a:lnTo>
                  <a:pt x="750" y="49"/>
                </a:lnTo>
                <a:lnTo>
                  <a:pt x="782" y="40"/>
                </a:lnTo>
                <a:lnTo>
                  <a:pt x="814" y="32"/>
                </a:lnTo>
                <a:lnTo>
                  <a:pt x="847" y="24"/>
                </a:lnTo>
                <a:lnTo>
                  <a:pt x="863" y="21"/>
                </a:lnTo>
                <a:lnTo>
                  <a:pt x="880" y="18"/>
                </a:lnTo>
                <a:lnTo>
                  <a:pt x="913" y="13"/>
                </a:lnTo>
                <a:lnTo>
                  <a:pt x="946" y="8"/>
                </a:lnTo>
                <a:lnTo>
                  <a:pt x="979" y="5"/>
                </a:lnTo>
                <a:lnTo>
                  <a:pt x="1012" y="2"/>
                </a:lnTo>
                <a:lnTo>
                  <a:pt x="1046" y="1"/>
                </a:lnTo>
                <a:lnTo>
                  <a:pt x="1079" y="0"/>
                </a:lnTo>
                <a:lnTo>
                  <a:pt x="1079" y="795"/>
                </a:lnTo>
                <a:lnTo>
                  <a:pt x="1065" y="795"/>
                </a:lnTo>
                <a:lnTo>
                  <a:pt x="1051" y="796"/>
                </a:lnTo>
                <a:lnTo>
                  <a:pt x="1037" y="798"/>
                </a:lnTo>
                <a:lnTo>
                  <a:pt x="1024" y="800"/>
                </a:lnTo>
                <a:lnTo>
                  <a:pt x="1010" y="802"/>
                </a:lnTo>
                <a:lnTo>
                  <a:pt x="997" y="805"/>
                </a:lnTo>
                <a:lnTo>
                  <a:pt x="984" y="809"/>
                </a:lnTo>
                <a:lnTo>
                  <a:pt x="971" y="813"/>
                </a:lnTo>
                <a:lnTo>
                  <a:pt x="958" y="817"/>
                </a:lnTo>
                <a:lnTo>
                  <a:pt x="946" y="822"/>
                </a:lnTo>
                <a:lnTo>
                  <a:pt x="934" y="828"/>
                </a:lnTo>
                <a:lnTo>
                  <a:pt x="922" y="833"/>
                </a:lnTo>
                <a:lnTo>
                  <a:pt x="910" y="840"/>
                </a:lnTo>
                <a:lnTo>
                  <a:pt x="899" y="847"/>
                </a:lnTo>
                <a:lnTo>
                  <a:pt x="888" y="854"/>
                </a:lnTo>
                <a:lnTo>
                  <a:pt x="877" y="861"/>
                </a:lnTo>
                <a:lnTo>
                  <a:pt x="867" y="869"/>
                </a:lnTo>
                <a:lnTo>
                  <a:pt x="857" y="878"/>
                </a:lnTo>
                <a:lnTo>
                  <a:pt x="847" y="887"/>
                </a:lnTo>
                <a:lnTo>
                  <a:pt x="838" y="896"/>
                </a:lnTo>
                <a:lnTo>
                  <a:pt x="829" y="905"/>
                </a:lnTo>
                <a:lnTo>
                  <a:pt x="820" y="915"/>
                </a:lnTo>
                <a:lnTo>
                  <a:pt x="812" y="925"/>
                </a:lnTo>
                <a:lnTo>
                  <a:pt x="804" y="936"/>
                </a:lnTo>
                <a:lnTo>
                  <a:pt x="796" y="947"/>
                </a:lnTo>
                <a:lnTo>
                  <a:pt x="789" y="958"/>
                </a:lnTo>
                <a:lnTo>
                  <a:pt x="782" y="969"/>
                </a:lnTo>
                <a:lnTo>
                  <a:pt x="776" y="981"/>
                </a:lnTo>
                <a:lnTo>
                  <a:pt x="770" y="993"/>
                </a:lnTo>
                <a:lnTo>
                  <a:pt x="768" y="999"/>
                </a:lnTo>
                <a:lnTo>
                  <a:pt x="765" y="1005"/>
                </a:lnTo>
                <a:lnTo>
                  <a:pt x="760" y="1017"/>
                </a:lnTo>
                <a:lnTo>
                  <a:pt x="756" y="1030"/>
                </a:lnTo>
                <a:close/>
              </a:path>
            </a:pathLst>
          </a:custGeom>
          <a:solidFill>
            <a:schemeClr val="accent1"/>
          </a:solidFill>
          <a:ln w="6350" cmpd="sng">
            <a:noFill/>
            <a:round/>
            <a:headEnd/>
            <a:tailEnd/>
          </a:ln>
        </p:spPr>
        <p:txBody>
          <a:bodyPr lIns="45720" rIns="45720" anchor="ctr" anchorCtr="1"/>
          <a:lstStyle/>
          <a:p>
            <a:endParaRPr lang="en-US" sz="1200">
              <a:solidFill>
                <a:schemeClr val="tx2"/>
              </a:solidFill>
              <a:latin typeface="+mn-lt"/>
            </a:endParaRPr>
          </a:p>
        </p:txBody>
      </p:sp>
      <p:sp>
        <p:nvSpPr>
          <p:cNvPr id="27" name="Text Box 23"/>
          <p:cNvSpPr txBox="1">
            <a:spLocks noChangeArrowheads="1"/>
          </p:cNvSpPr>
          <p:nvPr/>
        </p:nvSpPr>
        <p:spPr bwMode="auto">
          <a:xfrm>
            <a:off x="7375317" y="1400983"/>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28" name="Text Box 24"/>
          <p:cNvSpPr txBox="1">
            <a:spLocks noChangeArrowheads="1"/>
          </p:cNvSpPr>
          <p:nvPr/>
        </p:nvSpPr>
        <p:spPr bwMode="auto">
          <a:xfrm>
            <a:off x="7270568" y="2001810"/>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rgbClr val="444444"/>
                </a:solidFill>
                <a:latin typeface="+mn-lt"/>
              </a:rPr>
              <a:t>Lorem ipsum</a:t>
            </a:r>
          </a:p>
        </p:txBody>
      </p:sp>
      <p:sp>
        <p:nvSpPr>
          <p:cNvPr id="29" name="Text Box 25"/>
          <p:cNvSpPr txBox="1">
            <a:spLocks noChangeArrowheads="1"/>
          </p:cNvSpPr>
          <p:nvPr/>
        </p:nvSpPr>
        <p:spPr bwMode="auto">
          <a:xfrm>
            <a:off x="8259327" y="1400983"/>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30" name="Text Box 26"/>
          <p:cNvSpPr txBox="1">
            <a:spLocks noChangeArrowheads="1"/>
          </p:cNvSpPr>
          <p:nvPr/>
        </p:nvSpPr>
        <p:spPr bwMode="auto">
          <a:xfrm>
            <a:off x="7816527" y="2281595"/>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31" name="Text Box 27"/>
          <p:cNvSpPr txBox="1">
            <a:spLocks noChangeArrowheads="1"/>
          </p:cNvSpPr>
          <p:nvPr/>
        </p:nvSpPr>
        <p:spPr bwMode="auto">
          <a:xfrm>
            <a:off x="8364075" y="2001810"/>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33" name="Freeform 29"/>
          <p:cNvSpPr>
            <a:spLocks noChangeAspect="1"/>
          </p:cNvSpPr>
          <p:nvPr/>
        </p:nvSpPr>
        <p:spPr bwMode="auto">
          <a:xfrm>
            <a:off x="2310261" y="2819244"/>
            <a:ext cx="806243" cy="642086"/>
          </a:xfrm>
          <a:custGeom>
            <a:avLst/>
            <a:gdLst>
              <a:gd name="T0" fmla="*/ 0 w 983"/>
              <a:gd name="T1" fmla="*/ 0 h 965"/>
              <a:gd name="T2" fmla="*/ 56 w 983"/>
              <a:gd name="T3" fmla="*/ 2 h 965"/>
              <a:gd name="T4" fmla="*/ 111 w 983"/>
              <a:gd name="T5" fmla="*/ 6 h 965"/>
              <a:gd name="T6" fmla="*/ 166 w 983"/>
              <a:gd name="T7" fmla="*/ 12 h 965"/>
              <a:gd name="T8" fmla="*/ 221 w 983"/>
              <a:gd name="T9" fmla="*/ 22 h 965"/>
              <a:gd name="T10" fmla="*/ 275 w 983"/>
              <a:gd name="T11" fmla="*/ 34 h 965"/>
              <a:gd name="T12" fmla="*/ 329 w 983"/>
              <a:gd name="T13" fmla="*/ 49 h 965"/>
              <a:gd name="T14" fmla="*/ 382 w 983"/>
              <a:gd name="T15" fmla="*/ 67 h 965"/>
              <a:gd name="T16" fmla="*/ 408 w 983"/>
              <a:gd name="T17" fmla="*/ 76 h 965"/>
              <a:gd name="T18" fmla="*/ 459 w 983"/>
              <a:gd name="T19" fmla="*/ 98 h 965"/>
              <a:gd name="T20" fmla="*/ 510 w 983"/>
              <a:gd name="T21" fmla="*/ 121 h 965"/>
              <a:gd name="T22" fmla="*/ 559 w 983"/>
              <a:gd name="T23" fmla="*/ 147 h 965"/>
              <a:gd name="T24" fmla="*/ 608 w 983"/>
              <a:gd name="T25" fmla="*/ 176 h 965"/>
              <a:gd name="T26" fmla="*/ 654 w 983"/>
              <a:gd name="T27" fmla="*/ 207 h 965"/>
              <a:gd name="T28" fmla="*/ 699 w 983"/>
              <a:gd name="T29" fmla="*/ 240 h 965"/>
              <a:gd name="T30" fmla="*/ 742 w 983"/>
              <a:gd name="T31" fmla="*/ 275 h 965"/>
              <a:gd name="T32" fmla="*/ 773 w 983"/>
              <a:gd name="T33" fmla="*/ 303 h 965"/>
              <a:gd name="T34" fmla="*/ 803 w 983"/>
              <a:gd name="T35" fmla="*/ 332 h 965"/>
              <a:gd name="T36" fmla="*/ 853 w 983"/>
              <a:gd name="T37" fmla="*/ 387 h 965"/>
              <a:gd name="T38" fmla="*/ 877 w 983"/>
              <a:gd name="T39" fmla="*/ 415 h 965"/>
              <a:gd name="T40" fmla="*/ 911 w 983"/>
              <a:gd name="T41" fmla="*/ 459 h 965"/>
              <a:gd name="T42" fmla="*/ 933 w 983"/>
              <a:gd name="T43" fmla="*/ 489 h 965"/>
              <a:gd name="T44" fmla="*/ 964 w 983"/>
              <a:gd name="T45" fmla="*/ 535 h 965"/>
              <a:gd name="T46" fmla="*/ 983 w 983"/>
              <a:gd name="T47" fmla="*/ 568 h 965"/>
              <a:gd name="T48" fmla="*/ 283 w 983"/>
              <a:gd name="T49" fmla="*/ 946 h 965"/>
              <a:gd name="T50" fmla="*/ 270 w 983"/>
              <a:gd name="T51" fmla="*/ 928 h 965"/>
              <a:gd name="T52" fmla="*/ 249 w 983"/>
              <a:gd name="T53" fmla="*/ 903 h 965"/>
              <a:gd name="T54" fmla="*/ 234 w 983"/>
              <a:gd name="T55" fmla="*/ 888 h 965"/>
              <a:gd name="T56" fmla="*/ 209 w 983"/>
              <a:gd name="T57" fmla="*/ 867 h 965"/>
              <a:gd name="T58" fmla="*/ 172 w 983"/>
              <a:gd name="T59" fmla="*/ 842 h 965"/>
              <a:gd name="T60" fmla="*/ 153 w 983"/>
              <a:gd name="T61" fmla="*/ 831 h 965"/>
              <a:gd name="T62" fmla="*/ 133 w 983"/>
              <a:gd name="T63" fmla="*/ 822 h 965"/>
              <a:gd name="T64" fmla="*/ 112 w 983"/>
              <a:gd name="T65" fmla="*/ 814 h 965"/>
              <a:gd name="T66" fmla="*/ 91 w 983"/>
              <a:gd name="T67" fmla="*/ 807 h 965"/>
              <a:gd name="T68" fmla="*/ 69 w 983"/>
              <a:gd name="T69" fmla="*/ 802 h 965"/>
              <a:gd name="T70" fmla="*/ 35 w 983"/>
              <a:gd name="T71" fmla="*/ 797 h 965"/>
              <a:gd name="T72" fmla="*/ 0 w 983"/>
              <a:gd name="T73" fmla="*/ 795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965">
                <a:moveTo>
                  <a:pt x="0" y="795"/>
                </a:moveTo>
                <a:lnTo>
                  <a:pt x="0" y="0"/>
                </a:lnTo>
                <a:lnTo>
                  <a:pt x="28" y="1"/>
                </a:lnTo>
                <a:lnTo>
                  <a:pt x="56" y="2"/>
                </a:lnTo>
                <a:lnTo>
                  <a:pt x="83" y="3"/>
                </a:lnTo>
                <a:lnTo>
                  <a:pt x="111" y="6"/>
                </a:lnTo>
                <a:lnTo>
                  <a:pt x="139" y="9"/>
                </a:lnTo>
                <a:lnTo>
                  <a:pt x="166" y="12"/>
                </a:lnTo>
                <a:lnTo>
                  <a:pt x="194" y="17"/>
                </a:lnTo>
                <a:lnTo>
                  <a:pt x="221" y="22"/>
                </a:lnTo>
                <a:lnTo>
                  <a:pt x="248" y="28"/>
                </a:lnTo>
                <a:lnTo>
                  <a:pt x="275" y="34"/>
                </a:lnTo>
                <a:lnTo>
                  <a:pt x="302" y="41"/>
                </a:lnTo>
                <a:lnTo>
                  <a:pt x="329" y="49"/>
                </a:lnTo>
                <a:lnTo>
                  <a:pt x="356" y="58"/>
                </a:lnTo>
                <a:lnTo>
                  <a:pt x="382" y="67"/>
                </a:lnTo>
                <a:lnTo>
                  <a:pt x="395" y="71"/>
                </a:lnTo>
                <a:lnTo>
                  <a:pt x="408" y="76"/>
                </a:lnTo>
                <a:lnTo>
                  <a:pt x="434" y="87"/>
                </a:lnTo>
                <a:lnTo>
                  <a:pt x="459" y="98"/>
                </a:lnTo>
                <a:lnTo>
                  <a:pt x="485" y="109"/>
                </a:lnTo>
                <a:lnTo>
                  <a:pt x="510" y="121"/>
                </a:lnTo>
                <a:lnTo>
                  <a:pt x="534" y="134"/>
                </a:lnTo>
                <a:lnTo>
                  <a:pt x="559" y="147"/>
                </a:lnTo>
                <a:lnTo>
                  <a:pt x="584" y="161"/>
                </a:lnTo>
                <a:lnTo>
                  <a:pt x="608" y="176"/>
                </a:lnTo>
                <a:lnTo>
                  <a:pt x="631" y="191"/>
                </a:lnTo>
                <a:lnTo>
                  <a:pt x="654" y="207"/>
                </a:lnTo>
                <a:lnTo>
                  <a:pt x="676" y="223"/>
                </a:lnTo>
                <a:lnTo>
                  <a:pt x="699" y="240"/>
                </a:lnTo>
                <a:lnTo>
                  <a:pt x="720" y="257"/>
                </a:lnTo>
                <a:lnTo>
                  <a:pt x="742" y="275"/>
                </a:lnTo>
                <a:lnTo>
                  <a:pt x="762" y="294"/>
                </a:lnTo>
                <a:lnTo>
                  <a:pt x="773" y="303"/>
                </a:lnTo>
                <a:lnTo>
                  <a:pt x="783" y="313"/>
                </a:lnTo>
                <a:lnTo>
                  <a:pt x="803" y="332"/>
                </a:lnTo>
                <a:lnTo>
                  <a:pt x="828" y="359"/>
                </a:lnTo>
                <a:lnTo>
                  <a:pt x="853" y="387"/>
                </a:lnTo>
                <a:lnTo>
                  <a:pt x="865" y="401"/>
                </a:lnTo>
                <a:lnTo>
                  <a:pt x="877" y="415"/>
                </a:lnTo>
                <a:lnTo>
                  <a:pt x="900" y="444"/>
                </a:lnTo>
                <a:lnTo>
                  <a:pt x="911" y="459"/>
                </a:lnTo>
                <a:lnTo>
                  <a:pt x="922" y="474"/>
                </a:lnTo>
                <a:lnTo>
                  <a:pt x="933" y="489"/>
                </a:lnTo>
                <a:lnTo>
                  <a:pt x="943" y="504"/>
                </a:lnTo>
                <a:lnTo>
                  <a:pt x="964" y="535"/>
                </a:lnTo>
                <a:lnTo>
                  <a:pt x="973" y="551"/>
                </a:lnTo>
                <a:lnTo>
                  <a:pt x="983" y="568"/>
                </a:lnTo>
                <a:lnTo>
                  <a:pt x="295" y="965"/>
                </a:lnTo>
                <a:lnTo>
                  <a:pt x="283" y="946"/>
                </a:lnTo>
                <a:lnTo>
                  <a:pt x="277" y="937"/>
                </a:lnTo>
                <a:lnTo>
                  <a:pt x="270" y="928"/>
                </a:lnTo>
                <a:lnTo>
                  <a:pt x="256" y="912"/>
                </a:lnTo>
                <a:lnTo>
                  <a:pt x="249" y="903"/>
                </a:lnTo>
                <a:lnTo>
                  <a:pt x="241" y="896"/>
                </a:lnTo>
                <a:lnTo>
                  <a:pt x="234" y="888"/>
                </a:lnTo>
                <a:lnTo>
                  <a:pt x="226" y="881"/>
                </a:lnTo>
                <a:lnTo>
                  <a:pt x="209" y="867"/>
                </a:lnTo>
                <a:lnTo>
                  <a:pt x="191" y="854"/>
                </a:lnTo>
                <a:lnTo>
                  <a:pt x="172" y="842"/>
                </a:lnTo>
                <a:lnTo>
                  <a:pt x="163" y="836"/>
                </a:lnTo>
                <a:lnTo>
                  <a:pt x="153" y="831"/>
                </a:lnTo>
                <a:lnTo>
                  <a:pt x="143" y="826"/>
                </a:lnTo>
                <a:lnTo>
                  <a:pt x="133" y="822"/>
                </a:lnTo>
                <a:lnTo>
                  <a:pt x="123" y="818"/>
                </a:lnTo>
                <a:lnTo>
                  <a:pt x="112" y="814"/>
                </a:lnTo>
                <a:lnTo>
                  <a:pt x="102" y="810"/>
                </a:lnTo>
                <a:lnTo>
                  <a:pt x="91" y="807"/>
                </a:lnTo>
                <a:lnTo>
                  <a:pt x="80" y="804"/>
                </a:lnTo>
                <a:lnTo>
                  <a:pt x="69" y="802"/>
                </a:lnTo>
                <a:lnTo>
                  <a:pt x="46" y="798"/>
                </a:lnTo>
                <a:lnTo>
                  <a:pt x="35" y="797"/>
                </a:lnTo>
                <a:lnTo>
                  <a:pt x="23" y="796"/>
                </a:lnTo>
                <a:lnTo>
                  <a:pt x="0" y="795"/>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4" name="Freeform 30"/>
          <p:cNvSpPr>
            <a:spLocks noChangeAspect="1"/>
          </p:cNvSpPr>
          <p:nvPr/>
        </p:nvSpPr>
        <p:spPr bwMode="auto">
          <a:xfrm>
            <a:off x="2551498" y="3197018"/>
            <a:ext cx="688798" cy="755547"/>
          </a:xfrm>
          <a:custGeom>
            <a:avLst/>
            <a:gdLst>
              <a:gd name="T0" fmla="*/ 688 w 840"/>
              <a:gd name="T1" fmla="*/ 0 h 1134"/>
              <a:gd name="T2" fmla="*/ 714 w 840"/>
              <a:gd name="T3" fmla="*/ 49 h 1134"/>
              <a:gd name="T4" fmla="*/ 739 w 840"/>
              <a:gd name="T5" fmla="*/ 99 h 1134"/>
              <a:gd name="T6" fmla="*/ 760 w 840"/>
              <a:gd name="T7" fmla="*/ 150 h 1134"/>
              <a:gd name="T8" fmla="*/ 779 w 840"/>
              <a:gd name="T9" fmla="*/ 203 h 1134"/>
              <a:gd name="T10" fmla="*/ 796 w 840"/>
              <a:gd name="T11" fmla="*/ 256 h 1134"/>
              <a:gd name="T12" fmla="*/ 810 w 840"/>
              <a:gd name="T13" fmla="*/ 310 h 1134"/>
              <a:gd name="T14" fmla="*/ 821 w 840"/>
              <a:gd name="T15" fmla="*/ 364 h 1134"/>
              <a:gd name="T16" fmla="*/ 830 w 840"/>
              <a:gd name="T17" fmla="*/ 419 h 1134"/>
              <a:gd name="T18" fmla="*/ 836 w 840"/>
              <a:gd name="T19" fmla="*/ 474 h 1134"/>
              <a:gd name="T20" fmla="*/ 839 w 840"/>
              <a:gd name="T21" fmla="*/ 530 h 1134"/>
              <a:gd name="T22" fmla="*/ 840 w 840"/>
              <a:gd name="T23" fmla="*/ 586 h 1134"/>
              <a:gd name="T24" fmla="*/ 838 w 840"/>
              <a:gd name="T25" fmla="*/ 641 h 1134"/>
              <a:gd name="T26" fmla="*/ 833 w 840"/>
              <a:gd name="T27" fmla="*/ 697 h 1134"/>
              <a:gd name="T28" fmla="*/ 825 w 840"/>
              <a:gd name="T29" fmla="*/ 752 h 1134"/>
              <a:gd name="T30" fmla="*/ 814 w 840"/>
              <a:gd name="T31" fmla="*/ 806 h 1134"/>
              <a:gd name="T32" fmla="*/ 801 w 840"/>
              <a:gd name="T33" fmla="*/ 861 h 1134"/>
              <a:gd name="T34" fmla="*/ 791 w 840"/>
              <a:gd name="T35" fmla="*/ 896 h 1134"/>
              <a:gd name="T36" fmla="*/ 767 w 840"/>
              <a:gd name="T37" fmla="*/ 967 h 1134"/>
              <a:gd name="T38" fmla="*/ 753 w 840"/>
              <a:gd name="T39" fmla="*/ 1001 h 1134"/>
              <a:gd name="T40" fmla="*/ 723 w 840"/>
              <a:gd name="T41" fmla="*/ 1069 h 1134"/>
              <a:gd name="T42" fmla="*/ 706 w 840"/>
              <a:gd name="T43" fmla="*/ 1102 h 1134"/>
              <a:gd name="T44" fmla="*/ 697 w 840"/>
              <a:gd name="T45" fmla="*/ 1118 h 1134"/>
              <a:gd name="T46" fmla="*/ 0 w 840"/>
              <a:gd name="T47" fmla="*/ 737 h 1134"/>
              <a:gd name="T48" fmla="*/ 15 w 840"/>
              <a:gd name="T49" fmla="*/ 708 h 1134"/>
              <a:gd name="T50" fmla="*/ 23 w 840"/>
              <a:gd name="T51" fmla="*/ 688 h 1134"/>
              <a:gd name="T52" fmla="*/ 30 w 840"/>
              <a:gd name="T53" fmla="*/ 667 h 1134"/>
              <a:gd name="T54" fmla="*/ 36 w 840"/>
              <a:gd name="T55" fmla="*/ 646 h 1134"/>
              <a:gd name="T56" fmla="*/ 40 w 840"/>
              <a:gd name="T57" fmla="*/ 624 h 1134"/>
              <a:gd name="T58" fmla="*/ 43 w 840"/>
              <a:gd name="T59" fmla="*/ 602 h 1134"/>
              <a:gd name="T60" fmla="*/ 45 w 840"/>
              <a:gd name="T61" fmla="*/ 579 h 1134"/>
              <a:gd name="T62" fmla="*/ 45 w 840"/>
              <a:gd name="T63" fmla="*/ 556 h 1134"/>
              <a:gd name="T64" fmla="*/ 42 w 840"/>
              <a:gd name="T65" fmla="*/ 521 h 1134"/>
              <a:gd name="T66" fmla="*/ 33 w 840"/>
              <a:gd name="T67" fmla="*/ 478 h 1134"/>
              <a:gd name="T68" fmla="*/ 27 w 840"/>
              <a:gd name="T69" fmla="*/ 456 h 1134"/>
              <a:gd name="T70" fmla="*/ 15 w 840"/>
              <a:gd name="T71" fmla="*/ 426 h 1134"/>
              <a:gd name="T72" fmla="*/ 0 w 840"/>
              <a:gd name="T73" fmla="*/ 39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1134">
                <a:moveTo>
                  <a:pt x="0" y="397"/>
                </a:moveTo>
                <a:lnTo>
                  <a:pt x="688" y="0"/>
                </a:lnTo>
                <a:lnTo>
                  <a:pt x="701" y="24"/>
                </a:lnTo>
                <a:lnTo>
                  <a:pt x="714" y="49"/>
                </a:lnTo>
                <a:lnTo>
                  <a:pt x="727" y="74"/>
                </a:lnTo>
                <a:lnTo>
                  <a:pt x="739" y="99"/>
                </a:lnTo>
                <a:lnTo>
                  <a:pt x="750" y="125"/>
                </a:lnTo>
                <a:lnTo>
                  <a:pt x="760" y="150"/>
                </a:lnTo>
                <a:lnTo>
                  <a:pt x="770" y="176"/>
                </a:lnTo>
                <a:lnTo>
                  <a:pt x="779" y="203"/>
                </a:lnTo>
                <a:lnTo>
                  <a:pt x="788" y="229"/>
                </a:lnTo>
                <a:lnTo>
                  <a:pt x="796" y="256"/>
                </a:lnTo>
                <a:lnTo>
                  <a:pt x="803" y="283"/>
                </a:lnTo>
                <a:lnTo>
                  <a:pt x="810" y="310"/>
                </a:lnTo>
                <a:lnTo>
                  <a:pt x="816" y="337"/>
                </a:lnTo>
                <a:lnTo>
                  <a:pt x="821" y="364"/>
                </a:lnTo>
                <a:lnTo>
                  <a:pt x="826" y="392"/>
                </a:lnTo>
                <a:lnTo>
                  <a:pt x="830" y="419"/>
                </a:lnTo>
                <a:lnTo>
                  <a:pt x="833" y="447"/>
                </a:lnTo>
                <a:lnTo>
                  <a:pt x="836" y="474"/>
                </a:lnTo>
                <a:lnTo>
                  <a:pt x="838" y="502"/>
                </a:lnTo>
                <a:lnTo>
                  <a:pt x="839" y="530"/>
                </a:lnTo>
                <a:lnTo>
                  <a:pt x="840" y="558"/>
                </a:lnTo>
                <a:lnTo>
                  <a:pt x="840" y="586"/>
                </a:lnTo>
                <a:lnTo>
                  <a:pt x="839" y="613"/>
                </a:lnTo>
                <a:lnTo>
                  <a:pt x="838" y="641"/>
                </a:lnTo>
                <a:lnTo>
                  <a:pt x="835" y="669"/>
                </a:lnTo>
                <a:lnTo>
                  <a:pt x="833" y="697"/>
                </a:lnTo>
                <a:lnTo>
                  <a:pt x="829" y="724"/>
                </a:lnTo>
                <a:lnTo>
                  <a:pt x="825" y="752"/>
                </a:lnTo>
                <a:lnTo>
                  <a:pt x="820" y="779"/>
                </a:lnTo>
                <a:lnTo>
                  <a:pt x="814" y="806"/>
                </a:lnTo>
                <a:lnTo>
                  <a:pt x="808" y="834"/>
                </a:lnTo>
                <a:lnTo>
                  <a:pt x="801" y="861"/>
                </a:lnTo>
                <a:lnTo>
                  <a:pt x="796" y="878"/>
                </a:lnTo>
                <a:lnTo>
                  <a:pt x="791" y="896"/>
                </a:lnTo>
                <a:lnTo>
                  <a:pt x="779" y="932"/>
                </a:lnTo>
                <a:lnTo>
                  <a:pt x="767" y="967"/>
                </a:lnTo>
                <a:lnTo>
                  <a:pt x="760" y="984"/>
                </a:lnTo>
                <a:lnTo>
                  <a:pt x="753" y="1001"/>
                </a:lnTo>
                <a:lnTo>
                  <a:pt x="738" y="1035"/>
                </a:lnTo>
                <a:lnTo>
                  <a:pt x="723" y="1069"/>
                </a:lnTo>
                <a:lnTo>
                  <a:pt x="714" y="1085"/>
                </a:lnTo>
                <a:lnTo>
                  <a:pt x="706" y="1102"/>
                </a:lnTo>
                <a:lnTo>
                  <a:pt x="701" y="1110"/>
                </a:lnTo>
                <a:lnTo>
                  <a:pt x="697" y="1118"/>
                </a:lnTo>
                <a:lnTo>
                  <a:pt x="688" y="1134"/>
                </a:lnTo>
                <a:lnTo>
                  <a:pt x="0" y="737"/>
                </a:lnTo>
                <a:lnTo>
                  <a:pt x="10" y="718"/>
                </a:lnTo>
                <a:lnTo>
                  <a:pt x="15" y="708"/>
                </a:lnTo>
                <a:lnTo>
                  <a:pt x="19" y="698"/>
                </a:lnTo>
                <a:lnTo>
                  <a:pt x="23" y="688"/>
                </a:lnTo>
                <a:lnTo>
                  <a:pt x="27" y="678"/>
                </a:lnTo>
                <a:lnTo>
                  <a:pt x="30" y="667"/>
                </a:lnTo>
                <a:lnTo>
                  <a:pt x="33" y="657"/>
                </a:lnTo>
                <a:lnTo>
                  <a:pt x="36" y="646"/>
                </a:lnTo>
                <a:lnTo>
                  <a:pt x="38" y="635"/>
                </a:lnTo>
                <a:lnTo>
                  <a:pt x="40" y="624"/>
                </a:lnTo>
                <a:lnTo>
                  <a:pt x="42" y="613"/>
                </a:lnTo>
                <a:lnTo>
                  <a:pt x="43" y="602"/>
                </a:lnTo>
                <a:lnTo>
                  <a:pt x="44" y="590"/>
                </a:lnTo>
                <a:lnTo>
                  <a:pt x="45" y="579"/>
                </a:lnTo>
                <a:lnTo>
                  <a:pt x="45" y="567"/>
                </a:lnTo>
                <a:lnTo>
                  <a:pt x="45" y="556"/>
                </a:lnTo>
                <a:lnTo>
                  <a:pt x="44" y="544"/>
                </a:lnTo>
                <a:lnTo>
                  <a:pt x="42" y="521"/>
                </a:lnTo>
                <a:lnTo>
                  <a:pt x="38" y="499"/>
                </a:lnTo>
                <a:lnTo>
                  <a:pt x="33" y="478"/>
                </a:lnTo>
                <a:lnTo>
                  <a:pt x="30" y="467"/>
                </a:lnTo>
                <a:lnTo>
                  <a:pt x="27" y="456"/>
                </a:lnTo>
                <a:lnTo>
                  <a:pt x="19" y="436"/>
                </a:lnTo>
                <a:lnTo>
                  <a:pt x="15" y="426"/>
                </a:lnTo>
                <a:lnTo>
                  <a:pt x="10" y="416"/>
                </a:lnTo>
                <a:lnTo>
                  <a:pt x="0" y="397"/>
                </a:lnTo>
                <a:close/>
              </a:path>
            </a:pathLst>
          </a:custGeom>
          <a:solidFill>
            <a:srgbClr val="7AB8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5" name="Freeform 31"/>
          <p:cNvSpPr>
            <a:spLocks noChangeAspect="1"/>
          </p:cNvSpPr>
          <p:nvPr/>
        </p:nvSpPr>
        <p:spPr bwMode="auto">
          <a:xfrm>
            <a:off x="2310261" y="3688252"/>
            <a:ext cx="806243" cy="642086"/>
          </a:xfrm>
          <a:custGeom>
            <a:avLst/>
            <a:gdLst>
              <a:gd name="T0" fmla="*/ 983 w 983"/>
              <a:gd name="T1" fmla="*/ 397 h 965"/>
              <a:gd name="T2" fmla="*/ 954 w 983"/>
              <a:gd name="T3" fmla="*/ 446 h 965"/>
              <a:gd name="T4" fmla="*/ 922 w 983"/>
              <a:gd name="T5" fmla="*/ 492 h 965"/>
              <a:gd name="T6" fmla="*/ 889 w 983"/>
              <a:gd name="T7" fmla="*/ 536 h 965"/>
              <a:gd name="T8" fmla="*/ 853 w 983"/>
              <a:gd name="T9" fmla="*/ 579 h 965"/>
              <a:gd name="T10" fmla="*/ 815 w 983"/>
              <a:gd name="T11" fmla="*/ 620 h 965"/>
              <a:gd name="T12" fmla="*/ 776 w 983"/>
              <a:gd name="T13" fmla="*/ 659 h 965"/>
              <a:gd name="T14" fmla="*/ 734 w 983"/>
              <a:gd name="T15" fmla="*/ 696 h 965"/>
              <a:gd name="T16" fmla="*/ 691 w 983"/>
              <a:gd name="T17" fmla="*/ 731 h 965"/>
              <a:gd name="T18" fmla="*/ 646 w 983"/>
              <a:gd name="T19" fmla="*/ 763 h 965"/>
              <a:gd name="T20" fmla="*/ 600 w 983"/>
              <a:gd name="T21" fmla="*/ 794 h 965"/>
              <a:gd name="T22" fmla="*/ 551 w 983"/>
              <a:gd name="T23" fmla="*/ 822 h 965"/>
              <a:gd name="T24" fmla="*/ 502 w 983"/>
              <a:gd name="T25" fmla="*/ 848 h 965"/>
              <a:gd name="T26" fmla="*/ 451 w 983"/>
              <a:gd name="T27" fmla="*/ 872 h 965"/>
              <a:gd name="T28" fmla="*/ 400 w 983"/>
              <a:gd name="T29" fmla="*/ 893 h 965"/>
              <a:gd name="T30" fmla="*/ 347 w 983"/>
              <a:gd name="T31" fmla="*/ 911 h 965"/>
              <a:gd name="T32" fmla="*/ 293 w 983"/>
              <a:gd name="T33" fmla="*/ 926 h 965"/>
              <a:gd name="T34" fmla="*/ 239 w 983"/>
              <a:gd name="T35" fmla="*/ 939 h 965"/>
              <a:gd name="T36" fmla="*/ 185 w 983"/>
              <a:gd name="T37" fmla="*/ 950 h 965"/>
              <a:gd name="T38" fmla="*/ 111 w 983"/>
              <a:gd name="T39" fmla="*/ 959 h 965"/>
              <a:gd name="T40" fmla="*/ 56 w 983"/>
              <a:gd name="T41" fmla="*/ 964 h 965"/>
              <a:gd name="T42" fmla="*/ 19 w 983"/>
              <a:gd name="T43" fmla="*/ 965 h 965"/>
              <a:gd name="T44" fmla="*/ 0 w 983"/>
              <a:gd name="T45" fmla="*/ 170 h 965"/>
              <a:gd name="T46" fmla="*/ 35 w 983"/>
              <a:gd name="T47" fmla="*/ 168 h 965"/>
              <a:gd name="T48" fmla="*/ 69 w 983"/>
              <a:gd name="T49" fmla="*/ 163 h 965"/>
              <a:gd name="T50" fmla="*/ 91 w 983"/>
              <a:gd name="T51" fmla="*/ 158 h 965"/>
              <a:gd name="T52" fmla="*/ 133 w 983"/>
              <a:gd name="T53" fmla="*/ 143 h 965"/>
              <a:gd name="T54" fmla="*/ 163 w 983"/>
              <a:gd name="T55" fmla="*/ 129 h 965"/>
              <a:gd name="T56" fmla="*/ 191 w 983"/>
              <a:gd name="T57" fmla="*/ 112 h 965"/>
              <a:gd name="T58" fmla="*/ 209 w 983"/>
              <a:gd name="T59" fmla="*/ 99 h 965"/>
              <a:gd name="T60" fmla="*/ 226 w 983"/>
              <a:gd name="T61" fmla="*/ 85 h 965"/>
              <a:gd name="T62" fmla="*/ 241 w 983"/>
              <a:gd name="T63" fmla="*/ 70 h 965"/>
              <a:gd name="T64" fmla="*/ 263 w 983"/>
              <a:gd name="T65" fmla="*/ 45 h 965"/>
              <a:gd name="T66" fmla="*/ 277 w 983"/>
              <a:gd name="T67" fmla="*/ 28 h 965"/>
              <a:gd name="T68" fmla="*/ 289 w 983"/>
              <a:gd name="T69" fmla="*/ 1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3" h="965">
                <a:moveTo>
                  <a:pt x="295" y="0"/>
                </a:moveTo>
                <a:lnTo>
                  <a:pt x="983" y="397"/>
                </a:lnTo>
                <a:lnTo>
                  <a:pt x="968" y="422"/>
                </a:lnTo>
                <a:lnTo>
                  <a:pt x="954" y="446"/>
                </a:lnTo>
                <a:lnTo>
                  <a:pt x="938" y="469"/>
                </a:lnTo>
                <a:lnTo>
                  <a:pt x="922" y="492"/>
                </a:lnTo>
                <a:lnTo>
                  <a:pt x="906" y="514"/>
                </a:lnTo>
                <a:lnTo>
                  <a:pt x="889" y="536"/>
                </a:lnTo>
                <a:lnTo>
                  <a:pt x="871" y="558"/>
                </a:lnTo>
                <a:lnTo>
                  <a:pt x="853" y="579"/>
                </a:lnTo>
                <a:lnTo>
                  <a:pt x="835" y="599"/>
                </a:lnTo>
                <a:lnTo>
                  <a:pt x="815" y="620"/>
                </a:lnTo>
                <a:lnTo>
                  <a:pt x="796" y="639"/>
                </a:lnTo>
                <a:lnTo>
                  <a:pt x="776" y="659"/>
                </a:lnTo>
                <a:lnTo>
                  <a:pt x="755" y="677"/>
                </a:lnTo>
                <a:lnTo>
                  <a:pt x="734" y="696"/>
                </a:lnTo>
                <a:lnTo>
                  <a:pt x="713" y="713"/>
                </a:lnTo>
                <a:lnTo>
                  <a:pt x="691" y="731"/>
                </a:lnTo>
                <a:lnTo>
                  <a:pt x="669" y="747"/>
                </a:lnTo>
                <a:lnTo>
                  <a:pt x="646" y="763"/>
                </a:lnTo>
                <a:lnTo>
                  <a:pt x="623" y="779"/>
                </a:lnTo>
                <a:lnTo>
                  <a:pt x="600" y="794"/>
                </a:lnTo>
                <a:lnTo>
                  <a:pt x="576" y="809"/>
                </a:lnTo>
                <a:lnTo>
                  <a:pt x="551" y="822"/>
                </a:lnTo>
                <a:lnTo>
                  <a:pt x="526" y="836"/>
                </a:lnTo>
                <a:lnTo>
                  <a:pt x="502" y="848"/>
                </a:lnTo>
                <a:lnTo>
                  <a:pt x="477" y="860"/>
                </a:lnTo>
                <a:lnTo>
                  <a:pt x="451" y="872"/>
                </a:lnTo>
                <a:lnTo>
                  <a:pt x="425" y="883"/>
                </a:lnTo>
                <a:lnTo>
                  <a:pt x="400" y="893"/>
                </a:lnTo>
                <a:lnTo>
                  <a:pt x="373" y="902"/>
                </a:lnTo>
                <a:lnTo>
                  <a:pt x="347" y="911"/>
                </a:lnTo>
                <a:lnTo>
                  <a:pt x="320" y="919"/>
                </a:lnTo>
                <a:lnTo>
                  <a:pt x="293" y="926"/>
                </a:lnTo>
                <a:lnTo>
                  <a:pt x="257" y="935"/>
                </a:lnTo>
                <a:lnTo>
                  <a:pt x="239" y="939"/>
                </a:lnTo>
                <a:lnTo>
                  <a:pt x="221" y="943"/>
                </a:lnTo>
                <a:lnTo>
                  <a:pt x="185" y="950"/>
                </a:lnTo>
                <a:lnTo>
                  <a:pt x="148" y="955"/>
                </a:lnTo>
                <a:lnTo>
                  <a:pt x="111" y="959"/>
                </a:lnTo>
                <a:lnTo>
                  <a:pt x="74" y="963"/>
                </a:lnTo>
                <a:lnTo>
                  <a:pt x="56" y="964"/>
                </a:lnTo>
                <a:lnTo>
                  <a:pt x="37" y="964"/>
                </a:lnTo>
                <a:lnTo>
                  <a:pt x="19" y="965"/>
                </a:lnTo>
                <a:lnTo>
                  <a:pt x="0" y="965"/>
                </a:lnTo>
                <a:lnTo>
                  <a:pt x="0" y="170"/>
                </a:lnTo>
                <a:lnTo>
                  <a:pt x="23" y="169"/>
                </a:lnTo>
                <a:lnTo>
                  <a:pt x="35" y="168"/>
                </a:lnTo>
                <a:lnTo>
                  <a:pt x="46" y="167"/>
                </a:lnTo>
                <a:lnTo>
                  <a:pt x="69" y="163"/>
                </a:lnTo>
                <a:lnTo>
                  <a:pt x="80" y="161"/>
                </a:lnTo>
                <a:lnTo>
                  <a:pt x="91" y="158"/>
                </a:lnTo>
                <a:lnTo>
                  <a:pt x="112" y="151"/>
                </a:lnTo>
                <a:lnTo>
                  <a:pt x="133" y="143"/>
                </a:lnTo>
                <a:lnTo>
                  <a:pt x="153" y="134"/>
                </a:lnTo>
                <a:lnTo>
                  <a:pt x="163" y="129"/>
                </a:lnTo>
                <a:lnTo>
                  <a:pt x="172" y="123"/>
                </a:lnTo>
                <a:lnTo>
                  <a:pt x="191" y="112"/>
                </a:lnTo>
                <a:lnTo>
                  <a:pt x="200" y="105"/>
                </a:lnTo>
                <a:lnTo>
                  <a:pt x="209" y="99"/>
                </a:lnTo>
                <a:lnTo>
                  <a:pt x="217" y="92"/>
                </a:lnTo>
                <a:lnTo>
                  <a:pt x="226" y="85"/>
                </a:lnTo>
                <a:lnTo>
                  <a:pt x="234" y="77"/>
                </a:lnTo>
                <a:lnTo>
                  <a:pt x="241" y="70"/>
                </a:lnTo>
                <a:lnTo>
                  <a:pt x="256" y="54"/>
                </a:lnTo>
                <a:lnTo>
                  <a:pt x="263" y="45"/>
                </a:lnTo>
                <a:lnTo>
                  <a:pt x="270" y="37"/>
                </a:lnTo>
                <a:lnTo>
                  <a:pt x="277" y="28"/>
                </a:lnTo>
                <a:lnTo>
                  <a:pt x="283" y="19"/>
                </a:lnTo>
                <a:lnTo>
                  <a:pt x="289" y="10"/>
                </a:lnTo>
                <a:lnTo>
                  <a:pt x="295" y="0"/>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6" name="Freeform 32"/>
          <p:cNvSpPr>
            <a:spLocks noChangeAspect="1"/>
          </p:cNvSpPr>
          <p:nvPr/>
        </p:nvSpPr>
        <p:spPr bwMode="auto">
          <a:xfrm>
            <a:off x="1504018" y="3688252"/>
            <a:ext cx="806243" cy="642086"/>
          </a:xfrm>
          <a:custGeom>
            <a:avLst/>
            <a:gdLst>
              <a:gd name="T0" fmla="*/ 155 w 983"/>
              <a:gd name="T1" fmla="*/ 606 h 965"/>
              <a:gd name="T2" fmla="*/ 118 w 983"/>
              <a:gd name="T3" fmla="*/ 565 h 965"/>
              <a:gd name="T4" fmla="*/ 83 w 983"/>
              <a:gd name="T5" fmla="*/ 521 h 965"/>
              <a:gd name="T6" fmla="*/ 61 w 983"/>
              <a:gd name="T7" fmla="*/ 492 h 965"/>
              <a:gd name="T8" fmla="*/ 39 w 983"/>
              <a:gd name="T9" fmla="*/ 461 h 965"/>
              <a:gd name="T10" fmla="*/ 10 w 983"/>
              <a:gd name="T11" fmla="*/ 414 h 965"/>
              <a:gd name="T12" fmla="*/ 688 w 983"/>
              <a:gd name="T13" fmla="*/ 0 h 965"/>
              <a:gd name="T14" fmla="*/ 706 w 983"/>
              <a:gd name="T15" fmla="*/ 28 h 965"/>
              <a:gd name="T16" fmla="*/ 727 w 983"/>
              <a:gd name="T17" fmla="*/ 54 h 965"/>
              <a:gd name="T18" fmla="*/ 741 w 983"/>
              <a:gd name="T19" fmla="*/ 70 h 965"/>
              <a:gd name="T20" fmla="*/ 757 w 983"/>
              <a:gd name="T21" fmla="*/ 85 h 965"/>
              <a:gd name="T22" fmla="*/ 792 w 983"/>
              <a:gd name="T23" fmla="*/ 112 h 965"/>
              <a:gd name="T24" fmla="*/ 820 w 983"/>
              <a:gd name="T25" fmla="*/ 129 h 965"/>
              <a:gd name="T26" fmla="*/ 840 w 983"/>
              <a:gd name="T27" fmla="*/ 139 h 965"/>
              <a:gd name="T28" fmla="*/ 860 w 983"/>
              <a:gd name="T29" fmla="*/ 147 h 965"/>
              <a:gd name="T30" fmla="*/ 881 w 983"/>
              <a:gd name="T31" fmla="*/ 155 h 965"/>
              <a:gd name="T32" fmla="*/ 903 w 983"/>
              <a:gd name="T33" fmla="*/ 161 h 965"/>
              <a:gd name="T34" fmla="*/ 937 w 983"/>
              <a:gd name="T35" fmla="*/ 167 h 965"/>
              <a:gd name="T36" fmla="*/ 960 w 983"/>
              <a:gd name="T37" fmla="*/ 169 h 965"/>
              <a:gd name="T38" fmla="*/ 983 w 983"/>
              <a:gd name="T39" fmla="*/ 965 h 965"/>
              <a:gd name="T40" fmla="*/ 927 w 983"/>
              <a:gd name="T41" fmla="*/ 964 h 965"/>
              <a:gd name="T42" fmla="*/ 872 w 983"/>
              <a:gd name="T43" fmla="*/ 960 h 965"/>
              <a:gd name="T44" fmla="*/ 817 w 983"/>
              <a:gd name="T45" fmla="*/ 953 h 965"/>
              <a:gd name="T46" fmla="*/ 762 w 983"/>
              <a:gd name="T47" fmla="*/ 943 h 965"/>
              <a:gd name="T48" fmla="*/ 708 w 983"/>
              <a:gd name="T49" fmla="*/ 931 h 965"/>
              <a:gd name="T50" fmla="*/ 654 w 983"/>
              <a:gd name="T51" fmla="*/ 916 h 965"/>
              <a:gd name="T52" fmla="*/ 601 w 983"/>
              <a:gd name="T53" fmla="*/ 899 h 965"/>
              <a:gd name="T54" fmla="*/ 575 w 983"/>
              <a:gd name="T55" fmla="*/ 889 h 965"/>
              <a:gd name="T56" fmla="*/ 524 w 983"/>
              <a:gd name="T57" fmla="*/ 868 h 965"/>
              <a:gd name="T58" fmla="*/ 473 w 983"/>
              <a:gd name="T59" fmla="*/ 844 h 965"/>
              <a:gd name="T60" fmla="*/ 424 w 983"/>
              <a:gd name="T61" fmla="*/ 818 h 965"/>
              <a:gd name="T62" fmla="*/ 375 w 983"/>
              <a:gd name="T63" fmla="*/ 789 h 965"/>
              <a:gd name="T64" fmla="*/ 329 w 983"/>
              <a:gd name="T65" fmla="*/ 759 h 965"/>
              <a:gd name="T66" fmla="*/ 284 w 983"/>
              <a:gd name="T67" fmla="*/ 725 h 965"/>
              <a:gd name="T68" fmla="*/ 241 w 983"/>
              <a:gd name="T69" fmla="*/ 690 h 965"/>
              <a:gd name="T70" fmla="*/ 210 w 983"/>
              <a:gd name="T71" fmla="*/ 662 h 965"/>
              <a:gd name="T72" fmla="*/ 180 w 983"/>
              <a:gd name="T73" fmla="*/ 63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965">
                <a:moveTo>
                  <a:pt x="180" y="633"/>
                </a:moveTo>
                <a:lnTo>
                  <a:pt x="155" y="606"/>
                </a:lnTo>
                <a:lnTo>
                  <a:pt x="130" y="579"/>
                </a:lnTo>
                <a:lnTo>
                  <a:pt x="118" y="565"/>
                </a:lnTo>
                <a:lnTo>
                  <a:pt x="106" y="550"/>
                </a:lnTo>
                <a:lnTo>
                  <a:pt x="83" y="521"/>
                </a:lnTo>
                <a:lnTo>
                  <a:pt x="71" y="507"/>
                </a:lnTo>
                <a:lnTo>
                  <a:pt x="61" y="492"/>
                </a:lnTo>
                <a:lnTo>
                  <a:pt x="50" y="476"/>
                </a:lnTo>
                <a:lnTo>
                  <a:pt x="39" y="461"/>
                </a:lnTo>
                <a:lnTo>
                  <a:pt x="19" y="430"/>
                </a:lnTo>
                <a:lnTo>
                  <a:pt x="10" y="414"/>
                </a:lnTo>
                <a:lnTo>
                  <a:pt x="0" y="397"/>
                </a:lnTo>
                <a:lnTo>
                  <a:pt x="688" y="0"/>
                </a:lnTo>
                <a:lnTo>
                  <a:pt x="700" y="19"/>
                </a:lnTo>
                <a:lnTo>
                  <a:pt x="706" y="28"/>
                </a:lnTo>
                <a:lnTo>
                  <a:pt x="713" y="37"/>
                </a:lnTo>
                <a:lnTo>
                  <a:pt x="727" y="54"/>
                </a:lnTo>
                <a:lnTo>
                  <a:pt x="734" y="62"/>
                </a:lnTo>
                <a:lnTo>
                  <a:pt x="741" y="70"/>
                </a:lnTo>
                <a:lnTo>
                  <a:pt x="749" y="77"/>
                </a:lnTo>
                <a:lnTo>
                  <a:pt x="757" y="85"/>
                </a:lnTo>
                <a:lnTo>
                  <a:pt x="774" y="99"/>
                </a:lnTo>
                <a:lnTo>
                  <a:pt x="792" y="112"/>
                </a:lnTo>
                <a:lnTo>
                  <a:pt x="811" y="123"/>
                </a:lnTo>
                <a:lnTo>
                  <a:pt x="820" y="129"/>
                </a:lnTo>
                <a:lnTo>
                  <a:pt x="830" y="134"/>
                </a:lnTo>
                <a:lnTo>
                  <a:pt x="840" y="139"/>
                </a:lnTo>
                <a:lnTo>
                  <a:pt x="850" y="143"/>
                </a:lnTo>
                <a:lnTo>
                  <a:pt x="860" y="147"/>
                </a:lnTo>
                <a:lnTo>
                  <a:pt x="871" y="151"/>
                </a:lnTo>
                <a:lnTo>
                  <a:pt x="881" y="155"/>
                </a:lnTo>
                <a:lnTo>
                  <a:pt x="892" y="158"/>
                </a:lnTo>
                <a:lnTo>
                  <a:pt x="903" y="161"/>
                </a:lnTo>
                <a:lnTo>
                  <a:pt x="914" y="163"/>
                </a:lnTo>
                <a:lnTo>
                  <a:pt x="937" y="167"/>
                </a:lnTo>
                <a:lnTo>
                  <a:pt x="948" y="168"/>
                </a:lnTo>
                <a:lnTo>
                  <a:pt x="960" y="169"/>
                </a:lnTo>
                <a:lnTo>
                  <a:pt x="983" y="170"/>
                </a:lnTo>
                <a:lnTo>
                  <a:pt x="983" y="965"/>
                </a:lnTo>
                <a:lnTo>
                  <a:pt x="955" y="965"/>
                </a:lnTo>
                <a:lnTo>
                  <a:pt x="927" y="964"/>
                </a:lnTo>
                <a:lnTo>
                  <a:pt x="900" y="962"/>
                </a:lnTo>
                <a:lnTo>
                  <a:pt x="872" y="960"/>
                </a:lnTo>
                <a:lnTo>
                  <a:pt x="844" y="956"/>
                </a:lnTo>
                <a:lnTo>
                  <a:pt x="817" y="953"/>
                </a:lnTo>
                <a:lnTo>
                  <a:pt x="789" y="948"/>
                </a:lnTo>
                <a:lnTo>
                  <a:pt x="762" y="943"/>
                </a:lnTo>
                <a:lnTo>
                  <a:pt x="735" y="937"/>
                </a:lnTo>
                <a:lnTo>
                  <a:pt x="708" y="931"/>
                </a:lnTo>
                <a:lnTo>
                  <a:pt x="681" y="924"/>
                </a:lnTo>
                <a:lnTo>
                  <a:pt x="654" y="916"/>
                </a:lnTo>
                <a:lnTo>
                  <a:pt x="627" y="908"/>
                </a:lnTo>
                <a:lnTo>
                  <a:pt x="601" y="899"/>
                </a:lnTo>
                <a:lnTo>
                  <a:pt x="588" y="894"/>
                </a:lnTo>
                <a:lnTo>
                  <a:pt x="575" y="889"/>
                </a:lnTo>
                <a:lnTo>
                  <a:pt x="549" y="879"/>
                </a:lnTo>
                <a:lnTo>
                  <a:pt x="524" y="868"/>
                </a:lnTo>
                <a:lnTo>
                  <a:pt x="498" y="856"/>
                </a:lnTo>
                <a:lnTo>
                  <a:pt x="473" y="844"/>
                </a:lnTo>
                <a:lnTo>
                  <a:pt x="449" y="831"/>
                </a:lnTo>
                <a:lnTo>
                  <a:pt x="424" y="818"/>
                </a:lnTo>
                <a:lnTo>
                  <a:pt x="399" y="804"/>
                </a:lnTo>
                <a:lnTo>
                  <a:pt x="375" y="789"/>
                </a:lnTo>
                <a:lnTo>
                  <a:pt x="352" y="774"/>
                </a:lnTo>
                <a:lnTo>
                  <a:pt x="329" y="759"/>
                </a:lnTo>
                <a:lnTo>
                  <a:pt x="307" y="742"/>
                </a:lnTo>
                <a:lnTo>
                  <a:pt x="284" y="725"/>
                </a:lnTo>
                <a:lnTo>
                  <a:pt x="263" y="708"/>
                </a:lnTo>
                <a:lnTo>
                  <a:pt x="241" y="690"/>
                </a:lnTo>
                <a:lnTo>
                  <a:pt x="221" y="672"/>
                </a:lnTo>
                <a:lnTo>
                  <a:pt x="210" y="662"/>
                </a:lnTo>
                <a:lnTo>
                  <a:pt x="200" y="652"/>
                </a:lnTo>
                <a:lnTo>
                  <a:pt x="180" y="633"/>
                </a:lnTo>
                <a:close/>
              </a:path>
            </a:pathLst>
          </a:custGeom>
          <a:solidFill>
            <a:srgbClr val="F2AF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7" name="Freeform 33"/>
          <p:cNvSpPr>
            <a:spLocks noChangeAspect="1"/>
          </p:cNvSpPr>
          <p:nvPr/>
        </p:nvSpPr>
        <p:spPr bwMode="auto">
          <a:xfrm>
            <a:off x="1380224" y="3197018"/>
            <a:ext cx="688798" cy="755547"/>
          </a:xfrm>
          <a:custGeom>
            <a:avLst/>
            <a:gdLst>
              <a:gd name="T0" fmla="*/ 152 w 840"/>
              <a:gd name="T1" fmla="*/ 1134 h 1134"/>
              <a:gd name="T2" fmla="*/ 126 w 840"/>
              <a:gd name="T3" fmla="*/ 1085 h 1134"/>
              <a:gd name="T4" fmla="*/ 101 w 840"/>
              <a:gd name="T5" fmla="*/ 1035 h 1134"/>
              <a:gd name="T6" fmla="*/ 80 w 840"/>
              <a:gd name="T7" fmla="*/ 984 h 1134"/>
              <a:gd name="T8" fmla="*/ 61 w 840"/>
              <a:gd name="T9" fmla="*/ 932 h 1134"/>
              <a:gd name="T10" fmla="*/ 44 w 840"/>
              <a:gd name="T11" fmla="*/ 878 h 1134"/>
              <a:gd name="T12" fmla="*/ 30 w 840"/>
              <a:gd name="T13" fmla="*/ 825 h 1134"/>
              <a:gd name="T14" fmla="*/ 19 w 840"/>
              <a:gd name="T15" fmla="*/ 770 h 1134"/>
              <a:gd name="T16" fmla="*/ 10 w 840"/>
              <a:gd name="T17" fmla="*/ 715 h 1134"/>
              <a:gd name="T18" fmla="*/ 4 w 840"/>
              <a:gd name="T19" fmla="*/ 660 h 1134"/>
              <a:gd name="T20" fmla="*/ 1 w 840"/>
              <a:gd name="T21" fmla="*/ 604 h 1134"/>
              <a:gd name="T22" fmla="*/ 0 w 840"/>
              <a:gd name="T23" fmla="*/ 549 h 1134"/>
              <a:gd name="T24" fmla="*/ 2 w 840"/>
              <a:gd name="T25" fmla="*/ 493 h 1134"/>
              <a:gd name="T26" fmla="*/ 7 w 840"/>
              <a:gd name="T27" fmla="*/ 438 h 1134"/>
              <a:gd name="T28" fmla="*/ 15 w 840"/>
              <a:gd name="T29" fmla="*/ 382 h 1134"/>
              <a:gd name="T30" fmla="*/ 26 w 840"/>
              <a:gd name="T31" fmla="*/ 328 h 1134"/>
              <a:gd name="T32" fmla="*/ 39 w 840"/>
              <a:gd name="T33" fmla="*/ 274 h 1134"/>
              <a:gd name="T34" fmla="*/ 49 w 840"/>
              <a:gd name="T35" fmla="*/ 238 h 1134"/>
              <a:gd name="T36" fmla="*/ 73 w 840"/>
              <a:gd name="T37" fmla="*/ 168 h 1134"/>
              <a:gd name="T38" fmla="*/ 87 w 840"/>
              <a:gd name="T39" fmla="*/ 133 h 1134"/>
              <a:gd name="T40" fmla="*/ 117 w 840"/>
              <a:gd name="T41" fmla="*/ 66 h 1134"/>
              <a:gd name="T42" fmla="*/ 134 w 840"/>
              <a:gd name="T43" fmla="*/ 33 h 1134"/>
              <a:gd name="T44" fmla="*/ 143 w 840"/>
              <a:gd name="T45" fmla="*/ 16 h 1134"/>
              <a:gd name="T46" fmla="*/ 840 w 840"/>
              <a:gd name="T47" fmla="*/ 397 h 1134"/>
              <a:gd name="T48" fmla="*/ 825 w 840"/>
              <a:gd name="T49" fmla="*/ 426 h 1134"/>
              <a:gd name="T50" fmla="*/ 817 w 840"/>
              <a:gd name="T51" fmla="*/ 446 h 1134"/>
              <a:gd name="T52" fmla="*/ 810 w 840"/>
              <a:gd name="T53" fmla="*/ 467 h 1134"/>
              <a:gd name="T54" fmla="*/ 804 w 840"/>
              <a:gd name="T55" fmla="*/ 488 h 1134"/>
              <a:gd name="T56" fmla="*/ 800 w 840"/>
              <a:gd name="T57" fmla="*/ 510 h 1134"/>
              <a:gd name="T58" fmla="*/ 797 w 840"/>
              <a:gd name="T59" fmla="*/ 533 h 1134"/>
              <a:gd name="T60" fmla="*/ 795 w 840"/>
              <a:gd name="T61" fmla="*/ 556 h 1134"/>
              <a:gd name="T62" fmla="*/ 795 w 840"/>
              <a:gd name="T63" fmla="*/ 579 h 1134"/>
              <a:gd name="T64" fmla="*/ 798 w 840"/>
              <a:gd name="T65" fmla="*/ 613 h 1134"/>
              <a:gd name="T66" fmla="*/ 807 w 840"/>
              <a:gd name="T67" fmla="*/ 657 h 1134"/>
              <a:gd name="T68" fmla="*/ 813 w 840"/>
              <a:gd name="T69" fmla="*/ 678 h 1134"/>
              <a:gd name="T70" fmla="*/ 825 w 840"/>
              <a:gd name="T71" fmla="*/ 708 h 1134"/>
              <a:gd name="T72" fmla="*/ 840 w 840"/>
              <a:gd name="T73" fmla="*/ 73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1134">
                <a:moveTo>
                  <a:pt x="840" y="737"/>
                </a:moveTo>
                <a:lnTo>
                  <a:pt x="152" y="1134"/>
                </a:lnTo>
                <a:lnTo>
                  <a:pt x="139" y="1110"/>
                </a:lnTo>
                <a:lnTo>
                  <a:pt x="126" y="1085"/>
                </a:lnTo>
                <a:lnTo>
                  <a:pt x="113" y="1060"/>
                </a:lnTo>
                <a:lnTo>
                  <a:pt x="101" y="1035"/>
                </a:lnTo>
                <a:lnTo>
                  <a:pt x="90" y="1010"/>
                </a:lnTo>
                <a:lnTo>
                  <a:pt x="80" y="984"/>
                </a:lnTo>
                <a:lnTo>
                  <a:pt x="70" y="958"/>
                </a:lnTo>
                <a:lnTo>
                  <a:pt x="61" y="932"/>
                </a:lnTo>
                <a:lnTo>
                  <a:pt x="52" y="905"/>
                </a:lnTo>
                <a:lnTo>
                  <a:pt x="44" y="878"/>
                </a:lnTo>
                <a:lnTo>
                  <a:pt x="37" y="852"/>
                </a:lnTo>
                <a:lnTo>
                  <a:pt x="30" y="825"/>
                </a:lnTo>
                <a:lnTo>
                  <a:pt x="24" y="797"/>
                </a:lnTo>
                <a:lnTo>
                  <a:pt x="19" y="770"/>
                </a:lnTo>
                <a:lnTo>
                  <a:pt x="14" y="743"/>
                </a:lnTo>
                <a:lnTo>
                  <a:pt x="10" y="715"/>
                </a:lnTo>
                <a:lnTo>
                  <a:pt x="7" y="687"/>
                </a:lnTo>
                <a:lnTo>
                  <a:pt x="4" y="660"/>
                </a:lnTo>
                <a:lnTo>
                  <a:pt x="2" y="632"/>
                </a:lnTo>
                <a:lnTo>
                  <a:pt x="1" y="604"/>
                </a:lnTo>
                <a:lnTo>
                  <a:pt x="0" y="576"/>
                </a:lnTo>
                <a:lnTo>
                  <a:pt x="0" y="549"/>
                </a:lnTo>
                <a:lnTo>
                  <a:pt x="1" y="521"/>
                </a:lnTo>
                <a:lnTo>
                  <a:pt x="2" y="493"/>
                </a:lnTo>
                <a:lnTo>
                  <a:pt x="5" y="465"/>
                </a:lnTo>
                <a:lnTo>
                  <a:pt x="7" y="438"/>
                </a:lnTo>
                <a:lnTo>
                  <a:pt x="11" y="410"/>
                </a:lnTo>
                <a:lnTo>
                  <a:pt x="15" y="382"/>
                </a:lnTo>
                <a:lnTo>
                  <a:pt x="20" y="355"/>
                </a:lnTo>
                <a:lnTo>
                  <a:pt x="26" y="328"/>
                </a:lnTo>
                <a:lnTo>
                  <a:pt x="32" y="301"/>
                </a:lnTo>
                <a:lnTo>
                  <a:pt x="39" y="274"/>
                </a:lnTo>
                <a:lnTo>
                  <a:pt x="44" y="256"/>
                </a:lnTo>
                <a:lnTo>
                  <a:pt x="49" y="238"/>
                </a:lnTo>
                <a:lnTo>
                  <a:pt x="61" y="203"/>
                </a:lnTo>
                <a:lnTo>
                  <a:pt x="73" y="168"/>
                </a:lnTo>
                <a:lnTo>
                  <a:pt x="80" y="150"/>
                </a:lnTo>
                <a:lnTo>
                  <a:pt x="87" y="133"/>
                </a:lnTo>
                <a:lnTo>
                  <a:pt x="101" y="99"/>
                </a:lnTo>
                <a:lnTo>
                  <a:pt x="117" y="66"/>
                </a:lnTo>
                <a:lnTo>
                  <a:pt x="126" y="49"/>
                </a:lnTo>
                <a:lnTo>
                  <a:pt x="134" y="33"/>
                </a:lnTo>
                <a:lnTo>
                  <a:pt x="139" y="24"/>
                </a:lnTo>
                <a:lnTo>
                  <a:pt x="143" y="16"/>
                </a:lnTo>
                <a:lnTo>
                  <a:pt x="152" y="0"/>
                </a:lnTo>
                <a:lnTo>
                  <a:pt x="840" y="397"/>
                </a:lnTo>
                <a:lnTo>
                  <a:pt x="830" y="416"/>
                </a:lnTo>
                <a:lnTo>
                  <a:pt x="825" y="426"/>
                </a:lnTo>
                <a:lnTo>
                  <a:pt x="821" y="436"/>
                </a:lnTo>
                <a:lnTo>
                  <a:pt x="817" y="446"/>
                </a:lnTo>
                <a:lnTo>
                  <a:pt x="813" y="456"/>
                </a:lnTo>
                <a:lnTo>
                  <a:pt x="810" y="467"/>
                </a:lnTo>
                <a:lnTo>
                  <a:pt x="807" y="478"/>
                </a:lnTo>
                <a:lnTo>
                  <a:pt x="804" y="488"/>
                </a:lnTo>
                <a:lnTo>
                  <a:pt x="802" y="499"/>
                </a:lnTo>
                <a:lnTo>
                  <a:pt x="800" y="510"/>
                </a:lnTo>
                <a:lnTo>
                  <a:pt x="798" y="521"/>
                </a:lnTo>
                <a:lnTo>
                  <a:pt x="797" y="533"/>
                </a:lnTo>
                <a:lnTo>
                  <a:pt x="796" y="544"/>
                </a:lnTo>
                <a:lnTo>
                  <a:pt x="795" y="556"/>
                </a:lnTo>
                <a:lnTo>
                  <a:pt x="795" y="567"/>
                </a:lnTo>
                <a:lnTo>
                  <a:pt x="795" y="579"/>
                </a:lnTo>
                <a:lnTo>
                  <a:pt x="796" y="590"/>
                </a:lnTo>
                <a:lnTo>
                  <a:pt x="798" y="613"/>
                </a:lnTo>
                <a:lnTo>
                  <a:pt x="802" y="635"/>
                </a:lnTo>
                <a:lnTo>
                  <a:pt x="807" y="657"/>
                </a:lnTo>
                <a:lnTo>
                  <a:pt x="810" y="667"/>
                </a:lnTo>
                <a:lnTo>
                  <a:pt x="813" y="678"/>
                </a:lnTo>
                <a:lnTo>
                  <a:pt x="821" y="698"/>
                </a:lnTo>
                <a:lnTo>
                  <a:pt x="825" y="708"/>
                </a:lnTo>
                <a:lnTo>
                  <a:pt x="830" y="718"/>
                </a:lnTo>
                <a:lnTo>
                  <a:pt x="840" y="737"/>
                </a:lnTo>
                <a:close/>
              </a:path>
            </a:pathLst>
          </a:custGeom>
          <a:solidFill>
            <a:srgbClr val="EEEEEE"/>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8" name="Freeform 34"/>
          <p:cNvSpPr>
            <a:spLocks noChangeAspect="1"/>
          </p:cNvSpPr>
          <p:nvPr/>
        </p:nvSpPr>
        <p:spPr bwMode="auto">
          <a:xfrm>
            <a:off x="1504018" y="2819244"/>
            <a:ext cx="806243" cy="642086"/>
          </a:xfrm>
          <a:custGeom>
            <a:avLst/>
            <a:gdLst>
              <a:gd name="T0" fmla="*/ 0 w 983"/>
              <a:gd name="T1" fmla="*/ 568 h 965"/>
              <a:gd name="T2" fmla="*/ 29 w 983"/>
              <a:gd name="T3" fmla="*/ 520 h 965"/>
              <a:gd name="T4" fmla="*/ 61 w 983"/>
              <a:gd name="T5" fmla="*/ 473 h 965"/>
              <a:gd name="T6" fmla="*/ 94 w 983"/>
              <a:gd name="T7" fmla="*/ 429 h 965"/>
              <a:gd name="T8" fmla="*/ 130 w 983"/>
              <a:gd name="T9" fmla="*/ 386 h 965"/>
              <a:gd name="T10" fmla="*/ 168 w 983"/>
              <a:gd name="T11" fmla="*/ 346 h 965"/>
              <a:gd name="T12" fmla="*/ 207 w 983"/>
              <a:gd name="T13" fmla="*/ 306 h 965"/>
              <a:gd name="T14" fmla="*/ 249 w 983"/>
              <a:gd name="T15" fmla="*/ 269 h 965"/>
              <a:gd name="T16" fmla="*/ 292 w 983"/>
              <a:gd name="T17" fmla="*/ 234 h 965"/>
              <a:gd name="T18" fmla="*/ 337 w 983"/>
              <a:gd name="T19" fmla="*/ 202 h 965"/>
              <a:gd name="T20" fmla="*/ 383 w 983"/>
              <a:gd name="T21" fmla="*/ 171 h 965"/>
              <a:gd name="T22" fmla="*/ 432 w 983"/>
              <a:gd name="T23" fmla="*/ 143 h 965"/>
              <a:gd name="T24" fmla="*/ 482 w 983"/>
              <a:gd name="T25" fmla="*/ 117 h 965"/>
              <a:gd name="T26" fmla="*/ 532 w 983"/>
              <a:gd name="T27" fmla="*/ 93 h 965"/>
              <a:gd name="T28" fmla="*/ 584 w 983"/>
              <a:gd name="T29" fmla="*/ 72 h 965"/>
              <a:gd name="T30" fmla="*/ 636 w 983"/>
              <a:gd name="T31" fmla="*/ 54 h 965"/>
              <a:gd name="T32" fmla="*/ 690 w 983"/>
              <a:gd name="T33" fmla="*/ 39 h 965"/>
              <a:gd name="T34" fmla="*/ 744 w 983"/>
              <a:gd name="T35" fmla="*/ 26 h 965"/>
              <a:gd name="T36" fmla="*/ 798 w 983"/>
              <a:gd name="T37" fmla="*/ 15 h 965"/>
              <a:gd name="T38" fmla="*/ 872 w 983"/>
              <a:gd name="T39" fmla="*/ 6 h 965"/>
              <a:gd name="T40" fmla="*/ 928 w 983"/>
              <a:gd name="T41" fmla="*/ 2 h 965"/>
              <a:gd name="T42" fmla="*/ 965 w 983"/>
              <a:gd name="T43" fmla="*/ 0 h 965"/>
              <a:gd name="T44" fmla="*/ 983 w 983"/>
              <a:gd name="T45" fmla="*/ 795 h 965"/>
              <a:gd name="T46" fmla="*/ 948 w 983"/>
              <a:gd name="T47" fmla="*/ 797 h 965"/>
              <a:gd name="T48" fmla="*/ 914 w 983"/>
              <a:gd name="T49" fmla="*/ 802 h 965"/>
              <a:gd name="T50" fmla="*/ 892 w 983"/>
              <a:gd name="T51" fmla="*/ 807 h 965"/>
              <a:gd name="T52" fmla="*/ 850 w 983"/>
              <a:gd name="T53" fmla="*/ 822 h 965"/>
              <a:gd name="T54" fmla="*/ 820 w 983"/>
              <a:gd name="T55" fmla="*/ 836 h 965"/>
              <a:gd name="T56" fmla="*/ 792 w 983"/>
              <a:gd name="T57" fmla="*/ 853 h 965"/>
              <a:gd name="T58" fmla="*/ 774 w 983"/>
              <a:gd name="T59" fmla="*/ 866 h 965"/>
              <a:gd name="T60" fmla="*/ 758 w 983"/>
              <a:gd name="T61" fmla="*/ 880 h 965"/>
              <a:gd name="T62" fmla="*/ 742 w 983"/>
              <a:gd name="T63" fmla="*/ 895 h 965"/>
              <a:gd name="T64" fmla="*/ 720 w 983"/>
              <a:gd name="T65" fmla="*/ 920 h 965"/>
              <a:gd name="T66" fmla="*/ 706 w 983"/>
              <a:gd name="T67" fmla="*/ 937 h 965"/>
              <a:gd name="T68" fmla="*/ 694 w 983"/>
              <a:gd name="T69" fmla="*/ 955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3" h="965">
                <a:moveTo>
                  <a:pt x="689" y="965"/>
                </a:moveTo>
                <a:lnTo>
                  <a:pt x="0" y="568"/>
                </a:lnTo>
                <a:lnTo>
                  <a:pt x="15" y="543"/>
                </a:lnTo>
                <a:lnTo>
                  <a:pt x="29" y="520"/>
                </a:lnTo>
                <a:lnTo>
                  <a:pt x="45" y="496"/>
                </a:lnTo>
                <a:lnTo>
                  <a:pt x="61" y="473"/>
                </a:lnTo>
                <a:lnTo>
                  <a:pt x="77" y="451"/>
                </a:lnTo>
                <a:lnTo>
                  <a:pt x="94" y="429"/>
                </a:lnTo>
                <a:lnTo>
                  <a:pt x="112" y="408"/>
                </a:lnTo>
                <a:lnTo>
                  <a:pt x="130" y="386"/>
                </a:lnTo>
                <a:lnTo>
                  <a:pt x="148" y="366"/>
                </a:lnTo>
                <a:lnTo>
                  <a:pt x="168" y="346"/>
                </a:lnTo>
                <a:lnTo>
                  <a:pt x="187" y="326"/>
                </a:lnTo>
                <a:lnTo>
                  <a:pt x="207" y="306"/>
                </a:lnTo>
                <a:lnTo>
                  <a:pt x="228" y="288"/>
                </a:lnTo>
                <a:lnTo>
                  <a:pt x="249" y="269"/>
                </a:lnTo>
                <a:lnTo>
                  <a:pt x="270" y="252"/>
                </a:lnTo>
                <a:lnTo>
                  <a:pt x="292" y="234"/>
                </a:lnTo>
                <a:lnTo>
                  <a:pt x="314" y="218"/>
                </a:lnTo>
                <a:lnTo>
                  <a:pt x="337" y="202"/>
                </a:lnTo>
                <a:lnTo>
                  <a:pt x="360" y="186"/>
                </a:lnTo>
                <a:lnTo>
                  <a:pt x="383" y="171"/>
                </a:lnTo>
                <a:lnTo>
                  <a:pt x="407" y="157"/>
                </a:lnTo>
                <a:lnTo>
                  <a:pt x="432" y="143"/>
                </a:lnTo>
                <a:lnTo>
                  <a:pt x="457" y="129"/>
                </a:lnTo>
                <a:lnTo>
                  <a:pt x="482" y="117"/>
                </a:lnTo>
                <a:lnTo>
                  <a:pt x="507" y="105"/>
                </a:lnTo>
                <a:lnTo>
                  <a:pt x="532" y="93"/>
                </a:lnTo>
                <a:lnTo>
                  <a:pt x="558" y="83"/>
                </a:lnTo>
                <a:lnTo>
                  <a:pt x="584" y="72"/>
                </a:lnTo>
                <a:lnTo>
                  <a:pt x="610" y="63"/>
                </a:lnTo>
                <a:lnTo>
                  <a:pt x="636" y="54"/>
                </a:lnTo>
                <a:lnTo>
                  <a:pt x="663" y="46"/>
                </a:lnTo>
                <a:lnTo>
                  <a:pt x="690" y="39"/>
                </a:lnTo>
                <a:lnTo>
                  <a:pt x="726" y="30"/>
                </a:lnTo>
                <a:lnTo>
                  <a:pt x="744" y="26"/>
                </a:lnTo>
                <a:lnTo>
                  <a:pt x="762" y="22"/>
                </a:lnTo>
                <a:lnTo>
                  <a:pt x="798" y="15"/>
                </a:lnTo>
                <a:lnTo>
                  <a:pt x="835" y="10"/>
                </a:lnTo>
                <a:lnTo>
                  <a:pt x="872" y="6"/>
                </a:lnTo>
                <a:lnTo>
                  <a:pt x="909" y="3"/>
                </a:lnTo>
                <a:lnTo>
                  <a:pt x="928" y="2"/>
                </a:lnTo>
                <a:lnTo>
                  <a:pt x="946" y="1"/>
                </a:lnTo>
                <a:lnTo>
                  <a:pt x="965" y="0"/>
                </a:lnTo>
                <a:lnTo>
                  <a:pt x="983" y="0"/>
                </a:lnTo>
                <a:lnTo>
                  <a:pt x="983" y="795"/>
                </a:lnTo>
                <a:lnTo>
                  <a:pt x="960" y="796"/>
                </a:lnTo>
                <a:lnTo>
                  <a:pt x="948" y="797"/>
                </a:lnTo>
                <a:lnTo>
                  <a:pt x="937" y="798"/>
                </a:lnTo>
                <a:lnTo>
                  <a:pt x="914" y="802"/>
                </a:lnTo>
                <a:lnTo>
                  <a:pt x="903" y="804"/>
                </a:lnTo>
                <a:lnTo>
                  <a:pt x="892" y="807"/>
                </a:lnTo>
                <a:lnTo>
                  <a:pt x="871" y="814"/>
                </a:lnTo>
                <a:lnTo>
                  <a:pt x="850" y="822"/>
                </a:lnTo>
                <a:lnTo>
                  <a:pt x="830" y="831"/>
                </a:lnTo>
                <a:lnTo>
                  <a:pt x="820" y="836"/>
                </a:lnTo>
                <a:lnTo>
                  <a:pt x="811" y="842"/>
                </a:lnTo>
                <a:lnTo>
                  <a:pt x="792" y="853"/>
                </a:lnTo>
                <a:lnTo>
                  <a:pt x="783" y="860"/>
                </a:lnTo>
                <a:lnTo>
                  <a:pt x="774" y="866"/>
                </a:lnTo>
                <a:lnTo>
                  <a:pt x="766" y="873"/>
                </a:lnTo>
                <a:lnTo>
                  <a:pt x="758" y="880"/>
                </a:lnTo>
                <a:lnTo>
                  <a:pt x="750" y="888"/>
                </a:lnTo>
                <a:lnTo>
                  <a:pt x="742" y="895"/>
                </a:lnTo>
                <a:lnTo>
                  <a:pt x="727" y="911"/>
                </a:lnTo>
                <a:lnTo>
                  <a:pt x="720" y="920"/>
                </a:lnTo>
                <a:lnTo>
                  <a:pt x="713" y="928"/>
                </a:lnTo>
                <a:lnTo>
                  <a:pt x="706" y="937"/>
                </a:lnTo>
                <a:lnTo>
                  <a:pt x="700" y="946"/>
                </a:lnTo>
                <a:lnTo>
                  <a:pt x="694" y="955"/>
                </a:lnTo>
                <a:lnTo>
                  <a:pt x="689" y="965"/>
                </a:lnTo>
                <a:close/>
              </a:path>
            </a:pathLst>
          </a:custGeom>
          <a:solidFill>
            <a:srgbClr val="0185C3"/>
          </a:solidFill>
          <a:ln w="6350" cmpd="sng">
            <a:noFill/>
            <a:round/>
            <a:headEnd/>
            <a:tailEnd/>
          </a:ln>
        </p:spPr>
        <p:txBody>
          <a:bodyPr lIns="45720" rIns="45720" anchor="ctr" anchorCtr="1"/>
          <a:lstStyle/>
          <a:p>
            <a:endParaRPr lang="en-US" sz="1200">
              <a:solidFill>
                <a:schemeClr val="tx2"/>
              </a:solidFill>
              <a:latin typeface="+mn-lt"/>
            </a:endParaRPr>
          </a:p>
        </p:txBody>
      </p:sp>
      <p:sp>
        <p:nvSpPr>
          <p:cNvPr id="39" name="Text Box 35"/>
          <p:cNvSpPr txBox="1">
            <a:spLocks noChangeArrowheads="1"/>
          </p:cNvSpPr>
          <p:nvPr/>
        </p:nvSpPr>
        <p:spPr bwMode="auto">
          <a:xfrm>
            <a:off x="2689576" y="347035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40" name="Text Box 36"/>
          <p:cNvSpPr txBox="1">
            <a:spLocks noChangeArrowheads="1"/>
          </p:cNvSpPr>
          <p:nvPr/>
        </p:nvSpPr>
        <p:spPr bwMode="auto">
          <a:xfrm>
            <a:off x="2507059" y="3904859"/>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41" name="Text Box 37"/>
          <p:cNvSpPr txBox="1">
            <a:spLocks noChangeArrowheads="1"/>
          </p:cNvSpPr>
          <p:nvPr/>
        </p:nvSpPr>
        <p:spPr bwMode="auto">
          <a:xfrm>
            <a:off x="1702404" y="3904859"/>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42" name="Text Box 38"/>
          <p:cNvSpPr txBox="1">
            <a:spLocks noChangeArrowheads="1"/>
          </p:cNvSpPr>
          <p:nvPr/>
        </p:nvSpPr>
        <p:spPr bwMode="auto">
          <a:xfrm>
            <a:off x="1518302" y="347035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rgbClr val="444444"/>
                </a:solidFill>
                <a:latin typeface="+mn-lt"/>
              </a:rPr>
              <a:t>Lorem ipsum</a:t>
            </a:r>
          </a:p>
        </p:txBody>
      </p:sp>
      <p:sp>
        <p:nvSpPr>
          <p:cNvPr id="43" name="Text Box 39"/>
          <p:cNvSpPr txBox="1">
            <a:spLocks noChangeArrowheads="1"/>
          </p:cNvSpPr>
          <p:nvPr/>
        </p:nvSpPr>
        <p:spPr bwMode="auto">
          <a:xfrm>
            <a:off x="2507059" y="303714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44" name="Text Box 40"/>
          <p:cNvSpPr txBox="1">
            <a:spLocks noChangeArrowheads="1"/>
          </p:cNvSpPr>
          <p:nvPr/>
        </p:nvSpPr>
        <p:spPr bwMode="auto">
          <a:xfrm>
            <a:off x="1702404" y="303714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46" name="Freeform 42"/>
          <p:cNvSpPr>
            <a:spLocks noChangeAspect="1"/>
          </p:cNvSpPr>
          <p:nvPr/>
        </p:nvSpPr>
        <p:spPr bwMode="auto">
          <a:xfrm>
            <a:off x="3452607" y="1161167"/>
            <a:ext cx="929177" cy="1133321"/>
          </a:xfrm>
          <a:custGeom>
            <a:avLst/>
            <a:gdLst>
              <a:gd name="T0" fmla="*/ 28 w 1135"/>
              <a:gd name="T1" fmla="*/ 1 h 1702"/>
              <a:gd name="T2" fmla="*/ 111 w 1135"/>
              <a:gd name="T3" fmla="*/ 6 h 1702"/>
              <a:gd name="T4" fmla="*/ 194 w 1135"/>
              <a:gd name="T5" fmla="*/ 17 h 1702"/>
              <a:gd name="T6" fmla="*/ 275 w 1135"/>
              <a:gd name="T7" fmla="*/ 34 h 1702"/>
              <a:gd name="T8" fmla="*/ 356 w 1135"/>
              <a:gd name="T9" fmla="*/ 58 h 1702"/>
              <a:gd name="T10" fmla="*/ 408 w 1135"/>
              <a:gd name="T11" fmla="*/ 76 h 1702"/>
              <a:gd name="T12" fmla="*/ 485 w 1135"/>
              <a:gd name="T13" fmla="*/ 109 h 1702"/>
              <a:gd name="T14" fmla="*/ 559 w 1135"/>
              <a:gd name="T15" fmla="*/ 148 h 1702"/>
              <a:gd name="T16" fmla="*/ 631 w 1135"/>
              <a:gd name="T17" fmla="*/ 191 h 1702"/>
              <a:gd name="T18" fmla="*/ 699 w 1135"/>
              <a:gd name="T19" fmla="*/ 240 h 1702"/>
              <a:gd name="T20" fmla="*/ 762 w 1135"/>
              <a:gd name="T21" fmla="*/ 294 h 1702"/>
              <a:gd name="T22" fmla="*/ 803 w 1135"/>
              <a:gd name="T23" fmla="*/ 333 h 1702"/>
              <a:gd name="T24" fmla="*/ 860 w 1135"/>
              <a:gd name="T25" fmla="*/ 394 h 1702"/>
              <a:gd name="T26" fmla="*/ 912 w 1135"/>
              <a:gd name="T27" fmla="*/ 459 h 1702"/>
              <a:gd name="T28" fmla="*/ 959 w 1135"/>
              <a:gd name="T29" fmla="*/ 528 h 1702"/>
              <a:gd name="T30" fmla="*/ 1001 w 1135"/>
              <a:gd name="T31" fmla="*/ 601 h 1702"/>
              <a:gd name="T32" fmla="*/ 1037 w 1135"/>
              <a:gd name="T33" fmla="*/ 676 h 1702"/>
              <a:gd name="T34" fmla="*/ 1068 w 1135"/>
              <a:gd name="T35" fmla="*/ 753 h 1702"/>
              <a:gd name="T36" fmla="*/ 1094 w 1135"/>
              <a:gd name="T37" fmla="*/ 833 h 1702"/>
              <a:gd name="T38" fmla="*/ 1113 w 1135"/>
              <a:gd name="T39" fmla="*/ 914 h 1702"/>
              <a:gd name="T40" fmla="*/ 1127 w 1135"/>
              <a:gd name="T41" fmla="*/ 996 h 1702"/>
              <a:gd name="T42" fmla="*/ 1134 w 1135"/>
              <a:gd name="T43" fmla="*/ 1080 h 1702"/>
              <a:gd name="T44" fmla="*/ 1134 w 1135"/>
              <a:gd name="T45" fmla="*/ 1172 h 1702"/>
              <a:gd name="T46" fmla="*/ 1125 w 1135"/>
              <a:gd name="T47" fmla="*/ 1283 h 1702"/>
              <a:gd name="T48" fmla="*/ 1113 w 1135"/>
              <a:gd name="T49" fmla="*/ 1357 h 1702"/>
              <a:gd name="T50" fmla="*/ 1091 w 1135"/>
              <a:gd name="T51" fmla="*/ 1447 h 1702"/>
              <a:gd name="T52" fmla="*/ 1062 w 1135"/>
              <a:gd name="T53" fmla="*/ 1535 h 1702"/>
              <a:gd name="T54" fmla="*/ 1018 w 1135"/>
              <a:gd name="T55" fmla="*/ 1637 h 1702"/>
              <a:gd name="T56" fmla="*/ 983 w 1135"/>
              <a:gd name="T57" fmla="*/ 1702 h 1702"/>
              <a:gd name="T58" fmla="*/ 309 w 1135"/>
              <a:gd name="T59" fmla="*/ 1276 h 1702"/>
              <a:gd name="T60" fmla="*/ 322 w 1135"/>
              <a:gd name="T61" fmla="*/ 1246 h 1702"/>
              <a:gd name="T62" fmla="*/ 331 w 1135"/>
              <a:gd name="T63" fmla="*/ 1214 h 1702"/>
              <a:gd name="T64" fmla="*/ 337 w 1135"/>
              <a:gd name="T65" fmla="*/ 1181 h 1702"/>
              <a:gd name="T66" fmla="*/ 340 w 1135"/>
              <a:gd name="T67" fmla="*/ 1147 h 1702"/>
              <a:gd name="T68" fmla="*/ 338 w 1135"/>
              <a:gd name="T69" fmla="*/ 1101 h 1702"/>
              <a:gd name="T70" fmla="*/ 335 w 1135"/>
              <a:gd name="T71" fmla="*/ 1075 h 1702"/>
              <a:gd name="T72" fmla="*/ 325 w 1135"/>
              <a:gd name="T73" fmla="*/ 1034 h 1702"/>
              <a:gd name="T74" fmla="*/ 306 w 1135"/>
              <a:gd name="T75" fmla="*/ 988 h 1702"/>
              <a:gd name="T76" fmla="*/ 282 w 1135"/>
              <a:gd name="T77" fmla="*/ 945 h 1702"/>
              <a:gd name="T78" fmla="*/ 252 w 1135"/>
              <a:gd name="T79" fmla="*/ 907 h 1702"/>
              <a:gd name="T80" fmla="*/ 216 w 1135"/>
              <a:gd name="T81" fmla="*/ 873 h 1702"/>
              <a:gd name="T82" fmla="*/ 176 w 1135"/>
              <a:gd name="T83" fmla="*/ 844 h 1702"/>
              <a:gd name="T84" fmla="*/ 132 w 1135"/>
              <a:gd name="T85" fmla="*/ 822 h 1702"/>
              <a:gd name="T86" fmla="*/ 101 w 1135"/>
              <a:gd name="T87" fmla="*/ 810 h 1702"/>
              <a:gd name="T88" fmla="*/ 69 w 1135"/>
              <a:gd name="T89" fmla="*/ 802 h 1702"/>
              <a:gd name="T90" fmla="*/ 35 w 1135"/>
              <a:gd name="T91" fmla="*/ 797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5" h="1702">
                <a:moveTo>
                  <a:pt x="0" y="795"/>
                </a:moveTo>
                <a:lnTo>
                  <a:pt x="0" y="0"/>
                </a:lnTo>
                <a:lnTo>
                  <a:pt x="28" y="1"/>
                </a:lnTo>
                <a:lnTo>
                  <a:pt x="56" y="2"/>
                </a:lnTo>
                <a:lnTo>
                  <a:pt x="83" y="3"/>
                </a:lnTo>
                <a:lnTo>
                  <a:pt x="111" y="6"/>
                </a:lnTo>
                <a:lnTo>
                  <a:pt x="139" y="9"/>
                </a:lnTo>
                <a:lnTo>
                  <a:pt x="166" y="13"/>
                </a:lnTo>
                <a:lnTo>
                  <a:pt x="194" y="17"/>
                </a:lnTo>
                <a:lnTo>
                  <a:pt x="221" y="22"/>
                </a:lnTo>
                <a:lnTo>
                  <a:pt x="248" y="28"/>
                </a:lnTo>
                <a:lnTo>
                  <a:pt x="275" y="34"/>
                </a:lnTo>
                <a:lnTo>
                  <a:pt x="302" y="42"/>
                </a:lnTo>
                <a:lnTo>
                  <a:pt x="329" y="49"/>
                </a:lnTo>
                <a:lnTo>
                  <a:pt x="356" y="58"/>
                </a:lnTo>
                <a:lnTo>
                  <a:pt x="382" y="67"/>
                </a:lnTo>
                <a:lnTo>
                  <a:pt x="395" y="72"/>
                </a:lnTo>
                <a:lnTo>
                  <a:pt x="408" y="76"/>
                </a:lnTo>
                <a:lnTo>
                  <a:pt x="434" y="87"/>
                </a:lnTo>
                <a:lnTo>
                  <a:pt x="459" y="98"/>
                </a:lnTo>
                <a:lnTo>
                  <a:pt x="485" y="109"/>
                </a:lnTo>
                <a:lnTo>
                  <a:pt x="510" y="121"/>
                </a:lnTo>
                <a:lnTo>
                  <a:pt x="534" y="134"/>
                </a:lnTo>
                <a:lnTo>
                  <a:pt x="559" y="148"/>
                </a:lnTo>
                <a:lnTo>
                  <a:pt x="584" y="161"/>
                </a:lnTo>
                <a:lnTo>
                  <a:pt x="608" y="176"/>
                </a:lnTo>
                <a:lnTo>
                  <a:pt x="631" y="191"/>
                </a:lnTo>
                <a:lnTo>
                  <a:pt x="654" y="207"/>
                </a:lnTo>
                <a:lnTo>
                  <a:pt x="677" y="223"/>
                </a:lnTo>
                <a:lnTo>
                  <a:pt x="699" y="240"/>
                </a:lnTo>
                <a:lnTo>
                  <a:pt x="720" y="257"/>
                </a:lnTo>
                <a:lnTo>
                  <a:pt x="742" y="275"/>
                </a:lnTo>
                <a:lnTo>
                  <a:pt x="762" y="294"/>
                </a:lnTo>
                <a:lnTo>
                  <a:pt x="773" y="303"/>
                </a:lnTo>
                <a:lnTo>
                  <a:pt x="783" y="313"/>
                </a:lnTo>
                <a:lnTo>
                  <a:pt x="803" y="333"/>
                </a:lnTo>
                <a:lnTo>
                  <a:pt x="822" y="352"/>
                </a:lnTo>
                <a:lnTo>
                  <a:pt x="841" y="373"/>
                </a:lnTo>
                <a:lnTo>
                  <a:pt x="860" y="394"/>
                </a:lnTo>
                <a:lnTo>
                  <a:pt x="877" y="415"/>
                </a:lnTo>
                <a:lnTo>
                  <a:pt x="895" y="437"/>
                </a:lnTo>
                <a:lnTo>
                  <a:pt x="912" y="459"/>
                </a:lnTo>
                <a:lnTo>
                  <a:pt x="928" y="481"/>
                </a:lnTo>
                <a:lnTo>
                  <a:pt x="944" y="504"/>
                </a:lnTo>
                <a:lnTo>
                  <a:pt x="959" y="528"/>
                </a:lnTo>
                <a:lnTo>
                  <a:pt x="973" y="551"/>
                </a:lnTo>
                <a:lnTo>
                  <a:pt x="987" y="576"/>
                </a:lnTo>
                <a:lnTo>
                  <a:pt x="1001" y="601"/>
                </a:lnTo>
                <a:lnTo>
                  <a:pt x="1014" y="626"/>
                </a:lnTo>
                <a:lnTo>
                  <a:pt x="1026" y="651"/>
                </a:lnTo>
                <a:lnTo>
                  <a:pt x="1037" y="676"/>
                </a:lnTo>
                <a:lnTo>
                  <a:pt x="1048" y="701"/>
                </a:lnTo>
                <a:lnTo>
                  <a:pt x="1059" y="727"/>
                </a:lnTo>
                <a:lnTo>
                  <a:pt x="1068" y="753"/>
                </a:lnTo>
                <a:lnTo>
                  <a:pt x="1078" y="780"/>
                </a:lnTo>
                <a:lnTo>
                  <a:pt x="1086" y="806"/>
                </a:lnTo>
                <a:lnTo>
                  <a:pt x="1094" y="833"/>
                </a:lnTo>
                <a:lnTo>
                  <a:pt x="1101" y="860"/>
                </a:lnTo>
                <a:lnTo>
                  <a:pt x="1107" y="887"/>
                </a:lnTo>
                <a:lnTo>
                  <a:pt x="1113" y="914"/>
                </a:lnTo>
                <a:lnTo>
                  <a:pt x="1118" y="941"/>
                </a:lnTo>
                <a:lnTo>
                  <a:pt x="1123" y="969"/>
                </a:lnTo>
                <a:lnTo>
                  <a:pt x="1127" y="996"/>
                </a:lnTo>
                <a:lnTo>
                  <a:pt x="1130" y="1024"/>
                </a:lnTo>
                <a:lnTo>
                  <a:pt x="1132" y="1052"/>
                </a:lnTo>
                <a:lnTo>
                  <a:pt x="1134" y="1080"/>
                </a:lnTo>
                <a:lnTo>
                  <a:pt x="1134" y="1107"/>
                </a:lnTo>
                <a:lnTo>
                  <a:pt x="1135" y="1135"/>
                </a:lnTo>
                <a:lnTo>
                  <a:pt x="1134" y="1172"/>
                </a:lnTo>
                <a:lnTo>
                  <a:pt x="1132" y="1209"/>
                </a:lnTo>
                <a:lnTo>
                  <a:pt x="1129" y="1246"/>
                </a:lnTo>
                <a:lnTo>
                  <a:pt x="1125" y="1283"/>
                </a:lnTo>
                <a:lnTo>
                  <a:pt x="1122" y="1302"/>
                </a:lnTo>
                <a:lnTo>
                  <a:pt x="1120" y="1320"/>
                </a:lnTo>
                <a:lnTo>
                  <a:pt x="1113" y="1357"/>
                </a:lnTo>
                <a:lnTo>
                  <a:pt x="1105" y="1393"/>
                </a:lnTo>
                <a:lnTo>
                  <a:pt x="1096" y="1429"/>
                </a:lnTo>
                <a:lnTo>
                  <a:pt x="1091" y="1447"/>
                </a:lnTo>
                <a:lnTo>
                  <a:pt x="1086" y="1464"/>
                </a:lnTo>
                <a:lnTo>
                  <a:pt x="1075" y="1500"/>
                </a:lnTo>
                <a:lnTo>
                  <a:pt x="1062" y="1535"/>
                </a:lnTo>
                <a:lnTo>
                  <a:pt x="1048" y="1569"/>
                </a:lnTo>
                <a:lnTo>
                  <a:pt x="1034" y="1603"/>
                </a:lnTo>
                <a:lnTo>
                  <a:pt x="1018" y="1637"/>
                </a:lnTo>
                <a:lnTo>
                  <a:pt x="1001" y="1670"/>
                </a:lnTo>
                <a:lnTo>
                  <a:pt x="992" y="1686"/>
                </a:lnTo>
                <a:lnTo>
                  <a:pt x="983" y="1702"/>
                </a:lnTo>
                <a:lnTo>
                  <a:pt x="294" y="1305"/>
                </a:lnTo>
                <a:lnTo>
                  <a:pt x="305" y="1286"/>
                </a:lnTo>
                <a:lnTo>
                  <a:pt x="309" y="1276"/>
                </a:lnTo>
                <a:lnTo>
                  <a:pt x="314" y="1266"/>
                </a:lnTo>
                <a:lnTo>
                  <a:pt x="318" y="1256"/>
                </a:lnTo>
                <a:lnTo>
                  <a:pt x="322" y="1246"/>
                </a:lnTo>
                <a:lnTo>
                  <a:pt x="325" y="1235"/>
                </a:lnTo>
                <a:lnTo>
                  <a:pt x="328" y="1225"/>
                </a:lnTo>
                <a:lnTo>
                  <a:pt x="331" y="1214"/>
                </a:lnTo>
                <a:lnTo>
                  <a:pt x="333" y="1203"/>
                </a:lnTo>
                <a:lnTo>
                  <a:pt x="335" y="1192"/>
                </a:lnTo>
                <a:lnTo>
                  <a:pt x="337" y="1181"/>
                </a:lnTo>
                <a:lnTo>
                  <a:pt x="338" y="1170"/>
                </a:lnTo>
                <a:lnTo>
                  <a:pt x="339" y="1158"/>
                </a:lnTo>
                <a:lnTo>
                  <a:pt x="340" y="1147"/>
                </a:lnTo>
                <a:lnTo>
                  <a:pt x="340" y="1135"/>
                </a:lnTo>
                <a:lnTo>
                  <a:pt x="340" y="1118"/>
                </a:lnTo>
                <a:lnTo>
                  <a:pt x="338" y="1101"/>
                </a:lnTo>
                <a:lnTo>
                  <a:pt x="337" y="1092"/>
                </a:lnTo>
                <a:lnTo>
                  <a:pt x="336" y="1083"/>
                </a:lnTo>
                <a:lnTo>
                  <a:pt x="335" y="1075"/>
                </a:lnTo>
                <a:lnTo>
                  <a:pt x="333" y="1067"/>
                </a:lnTo>
                <a:lnTo>
                  <a:pt x="329" y="1050"/>
                </a:lnTo>
                <a:lnTo>
                  <a:pt x="325" y="1034"/>
                </a:lnTo>
                <a:lnTo>
                  <a:pt x="319" y="1018"/>
                </a:lnTo>
                <a:lnTo>
                  <a:pt x="313" y="1003"/>
                </a:lnTo>
                <a:lnTo>
                  <a:pt x="306" y="988"/>
                </a:lnTo>
                <a:lnTo>
                  <a:pt x="299" y="973"/>
                </a:lnTo>
                <a:lnTo>
                  <a:pt x="291" y="959"/>
                </a:lnTo>
                <a:lnTo>
                  <a:pt x="282" y="945"/>
                </a:lnTo>
                <a:lnTo>
                  <a:pt x="272" y="932"/>
                </a:lnTo>
                <a:lnTo>
                  <a:pt x="262" y="919"/>
                </a:lnTo>
                <a:lnTo>
                  <a:pt x="252" y="907"/>
                </a:lnTo>
                <a:lnTo>
                  <a:pt x="240" y="895"/>
                </a:lnTo>
                <a:lnTo>
                  <a:pt x="229" y="884"/>
                </a:lnTo>
                <a:lnTo>
                  <a:pt x="216" y="873"/>
                </a:lnTo>
                <a:lnTo>
                  <a:pt x="203" y="863"/>
                </a:lnTo>
                <a:lnTo>
                  <a:pt x="190" y="853"/>
                </a:lnTo>
                <a:lnTo>
                  <a:pt x="176" y="844"/>
                </a:lnTo>
                <a:lnTo>
                  <a:pt x="162" y="836"/>
                </a:lnTo>
                <a:lnTo>
                  <a:pt x="147" y="829"/>
                </a:lnTo>
                <a:lnTo>
                  <a:pt x="132" y="822"/>
                </a:lnTo>
                <a:lnTo>
                  <a:pt x="125" y="819"/>
                </a:lnTo>
                <a:lnTo>
                  <a:pt x="117" y="816"/>
                </a:lnTo>
                <a:lnTo>
                  <a:pt x="101" y="810"/>
                </a:lnTo>
                <a:lnTo>
                  <a:pt x="93" y="808"/>
                </a:lnTo>
                <a:lnTo>
                  <a:pt x="85" y="806"/>
                </a:lnTo>
                <a:lnTo>
                  <a:pt x="69" y="802"/>
                </a:lnTo>
                <a:lnTo>
                  <a:pt x="60" y="800"/>
                </a:lnTo>
                <a:lnTo>
                  <a:pt x="52" y="799"/>
                </a:lnTo>
                <a:lnTo>
                  <a:pt x="35" y="797"/>
                </a:lnTo>
                <a:lnTo>
                  <a:pt x="17" y="796"/>
                </a:lnTo>
                <a:lnTo>
                  <a:pt x="0" y="795"/>
                </a:lnTo>
                <a:close/>
              </a:path>
            </a:pathLst>
          </a:custGeom>
          <a:solidFill>
            <a:schemeClr val="accent2"/>
          </a:solidFill>
          <a:ln w="6350" cmpd="sng">
            <a:noFill/>
            <a:round/>
            <a:headEnd/>
            <a:tailEnd/>
          </a:ln>
        </p:spPr>
        <p:txBody>
          <a:bodyPr lIns="45720" rIns="45720" anchor="ctr" anchorCtr="1"/>
          <a:lstStyle/>
          <a:p>
            <a:endParaRPr lang="en-US" sz="1200">
              <a:solidFill>
                <a:schemeClr val="tx2"/>
              </a:solidFill>
              <a:latin typeface="+mn-lt"/>
            </a:endParaRPr>
          </a:p>
        </p:txBody>
      </p:sp>
      <p:sp>
        <p:nvSpPr>
          <p:cNvPr id="47" name="Freeform 43"/>
          <p:cNvSpPr>
            <a:spLocks noChangeAspect="1"/>
          </p:cNvSpPr>
          <p:nvPr/>
        </p:nvSpPr>
        <p:spPr bwMode="auto">
          <a:xfrm>
            <a:off x="2647110" y="2030175"/>
            <a:ext cx="1610995" cy="642086"/>
          </a:xfrm>
          <a:custGeom>
            <a:avLst/>
            <a:gdLst>
              <a:gd name="T0" fmla="*/ 352 w 1966"/>
              <a:gd name="T1" fmla="*/ 774 h 965"/>
              <a:gd name="T2" fmla="*/ 263 w 1966"/>
              <a:gd name="T3" fmla="*/ 708 h 965"/>
              <a:gd name="T4" fmla="*/ 207 w 1966"/>
              <a:gd name="T5" fmla="*/ 659 h 965"/>
              <a:gd name="T6" fmla="*/ 130 w 1966"/>
              <a:gd name="T7" fmla="*/ 579 h 965"/>
              <a:gd name="T8" fmla="*/ 83 w 1966"/>
              <a:gd name="T9" fmla="*/ 522 h 965"/>
              <a:gd name="T10" fmla="*/ 50 w 1966"/>
              <a:gd name="T11" fmla="*/ 477 h 965"/>
              <a:gd name="T12" fmla="*/ 0 w 1966"/>
              <a:gd name="T13" fmla="*/ 397 h 965"/>
              <a:gd name="T14" fmla="*/ 706 w 1966"/>
              <a:gd name="T15" fmla="*/ 28 h 965"/>
              <a:gd name="T16" fmla="*/ 734 w 1966"/>
              <a:gd name="T17" fmla="*/ 62 h 965"/>
              <a:gd name="T18" fmla="*/ 757 w 1966"/>
              <a:gd name="T19" fmla="*/ 85 h 965"/>
              <a:gd name="T20" fmla="*/ 810 w 1966"/>
              <a:gd name="T21" fmla="*/ 124 h 965"/>
              <a:gd name="T22" fmla="*/ 840 w 1966"/>
              <a:gd name="T23" fmla="*/ 139 h 965"/>
              <a:gd name="T24" fmla="*/ 871 w 1966"/>
              <a:gd name="T25" fmla="*/ 151 h 965"/>
              <a:gd name="T26" fmla="*/ 903 w 1966"/>
              <a:gd name="T27" fmla="*/ 161 h 965"/>
              <a:gd name="T28" fmla="*/ 948 w 1966"/>
              <a:gd name="T29" fmla="*/ 169 h 965"/>
              <a:gd name="T30" fmla="*/ 1006 w 1966"/>
              <a:gd name="T31" fmla="*/ 170 h 965"/>
              <a:gd name="T32" fmla="*/ 1052 w 1966"/>
              <a:gd name="T33" fmla="*/ 163 h 965"/>
              <a:gd name="T34" fmla="*/ 1095 w 1966"/>
              <a:gd name="T35" fmla="*/ 151 h 965"/>
              <a:gd name="T36" fmla="*/ 1146 w 1966"/>
              <a:gd name="T37" fmla="*/ 129 h 965"/>
              <a:gd name="T38" fmla="*/ 1183 w 1966"/>
              <a:gd name="T39" fmla="*/ 105 h 965"/>
              <a:gd name="T40" fmla="*/ 1208 w 1966"/>
              <a:gd name="T41" fmla="*/ 85 h 965"/>
              <a:gd name="T42" fmla="*/ 1239 w 1966"/>
              <a:gd name="T43" fmla="*/ 54 h 965"/>
              <a:gd name="T44" fmla="*/ 1260 w 1966"/>
              <a:gd name="T45" fmla="*/ 28 h 965"/>
              <a:gd name="T46" fmla="*/ 1277 w 1966"/>
              <a:gd name="T47" fmla="*/ 0 h 965"/>
              <a:gd name="T48" fmla="*/ 1937 w 1966"/>
              <a:gd name="T49" fmla="*/ 446 h 965"/>
              <a:gd name="T50" fmla="*/ 1889 w 1966"/>
              <a:gd name="T51" fmla="*/ 514 h 965"/>
              <a:gd name="T52" fmla="*/ 1836 w 1966"/>
              <a:gd name="T53" fmla="*/ 579 h 965"/>
              <a:gd name="T54" fmla="*/ 1779 w 1966"/>
              <a:gd name="T55" fmla="*/ 640 h 965"/>
              <a:gd name="T56" fmla="*/ 1717 w 1966"/>
              <a:gd name="T57" fmla="*/ 696 h 965"/>
              <a:gd name="T58" fmla="*/ 1652 w 1966"/>
              <a:gd name="T59" fmla="*/ 748 h 965"/>
              <a:gd name="T60" fmla="*/ 1583 w 1966"/>
              <a:gd name="T61" fmla="*/ 794 h 965"/>
              <a:gd name="T62" fmla="*/ 1509 w 1966"/>
              <a:gd name="T63" fmla="*/ 836 h 965"/>
              <a:gd name="T64" fmla="*/ 1434 w 1966"/>
              <a:gd name="T65" fmla="*/ 872 h 965"/>
              <a:gd name="T66" fmla="*/ 1356 w 1966"/>
              <a:gd name="T67" fmla="*/ 902 h 965"/>
              <a:gd name="T68" fmla="*/ 1276 w 1966"/>
              <a:gd name="T69" fmla="*/ 927 h 965"/>
              <a:gd name="T70" fmla="*/ 1195 w 1966"/>
              <a:gd name="T71" fmla="*/ 945 h 965"/>
              <a:gd name="T72" fmla="*/ 1113 w 1966"/>
              <a:gd name="T73" fmla="*/ 958 h 965"/>
              <a:gd name="T74" fmla="*/ 1029 w 1966"/>
              <a:gd name="T75" fmla="*/ 964 h 965"/>
              <a:gd name="T76" fmla="*/ 946 w 1966"/>
              <a:gd name="T77" fmla="*/ 965 h 965"/>
              <a:gd name="T78" fmla="*/ 863 w 1966"/>
              <a:gd name="T79" fmla="*/ 959 h 965"/>
              <a:gd name="T80" fmla="*/ 780 w 1966"/>
              <a:gd name="T81" fmla="*/ 947 h 965"/>
              <a:gd name="T82" fmla="*/ 698 w 1966"/>
              <a:gd name="T83" fmla="*/ 929 h 965"/>
              <a:gd name="T84" fmla="*/ 619 w 1966"/>
              <a:gd name="T85" fmla="*/ 905 h 965"/>
              <a:gd name="T86" fmla="*/ 541 w 1966"/>
              <a:gd name="T87" fmla="*/ 876 h 965"/>
              <a:gd name="T88" fmla="*/ 465 w 1966"/>
              <a:gd name="T89" fmla="*/ 84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66" h="965">
                <a:moveTo>
                  <a:pt x="416" y="813"/>
                </a:moveTo>
                <a:lnTo>
                  <a:pt x="383" y="794"/>
                </a:lnTo>
                <a:lnTo>
                  <a:pt x="352" y="774"/>
                </a:lnTo>
                <a:lnTo>
                  <a:pt x="322" y="753"/>
                </a:lnTo>
                <a:lnTo>
                  <a:pt x="292" y="731"/>
                </a:lnTo>
                <a:lnTo>
                  <a:pt x="263" y="708"/>
                </a:lnTo>
                <a:lnTo>
                  <a:pt x="249" y="696"/>
                </a:lnTo>
                <a:lnTo>
                  <a:pt x="234" y="684"/>
                </a:lnTo>
                <a:lnTo>
                  <a:pt x="207" y="659"/>
                </a:lnTo>
                <a:lnTo>
                  <a:pt x="180" y="633"/>
                </a:lnTo>
                <a:lnTo>
                  <a:pt x="155" y="606"/>
                </a:lnTo>
                <a:lnTo>
                  <a:pt x="130" y="579"/>
                </a:lnTo>
                <a:lnTo>
                  <a:pt x="117" y="565"/>
                </a:lnTo>
                <a:lnTo>
                  <a:pt x="106" y="551"/>
                </a:lnTo>
                <a:lnTo>
                  <a:pt x="83" y="522"/>
                </a:lnTo>
                <a:lnTo>
                  <a:pt x="71" y="507"/>
                </a:lnTo>
                <a:lnTo>
                  <a:pt x="60" y="492"/>
                </a:lnTo>
                <a:lnTo>
                  <a:pt x="50" y="477"/>
                </a:lnTo>
                <a:lnTo>
                  <a:pt x="39" y="461"/>
                </a:lnTo>
                <a:lnTo>
                  <a:pt x="19" y="430"/>
                </a:lnTo>
                <a:lnTo>
                  <a:pt x="0" y="397"/>
                </a:lnTo>
                <a:lnTo>
                  <a:pt x="688" y="0"/>
                </a:lnTo>
                <a:lnTo>
                  <a:pt x="700" y="19"/>
                </a:lnTo>
                <a:lnTo>
                  <a:pt x="706" y="28"/>
                </a:lnTo>
                <a:lnTo>
                  <a:pt x="713" y="37"/>
                </a:lnTo>
                <a:lnTo>
                  <a:pt x="727" y="54"/>
                </a:lnTo>
                <a:lnTo>
                  <a:pt x="734" y="62"/>
                </a:lnTo>
                <a:lnTo>
                  <a:pt x="741" y="70"/>
                </a:lnTo>
                <a:lnTo>
                  <a:pt x="749" y="78"/>
                </a:lnTo>
                <a:lnTo>
                  <a:pt x="757" y="85"/>
                </a:lnTo>
                <a:lnTo>
                  <a:pt x="774" y="99"/>
                </a:lnTo>
                <a:lnTo>
                  <a:pt x="792" y="112"/>
                </a:lnTo>
                <a:lnTo>
                  <a:pt x="810" y="124"/>
                </a:lnTo>
                <a:lnTo>
                  <a:pt x="820" y="129"/>
                </a:lnTo>
                <a:lnTo>
                  <a:pt x="830" y="134"/>
                </a:lnTo>
                <a:lnTo>
                  <a:pt x="840" y="139"/>
                </a:lnTo>
                <a:lnTo>
                  <a:pt x="850" y="143"/>
                </a:lnTo>
                <a:lnTo>
                  <a:pt x="860" y="148"/>
                </a:lnTo>
                <a:lnTo>
                  <a:pt x="871" y="151"/>
                </a:lnTo>
                <a:lnTo>
                  <a:pt x="881" y="155"/>
                </a:lnTo>
                <a:lnTo>
                  <a:pt x="892" y="158"/>
                </a:lnTo>
                <a:lnTo>
                  <a:pt x="903" y="161"/>
                </a:lnTo>
                <a:lnTo>
                  <a:pt x="914" y="163"/>
                </a:lnTo>
                <a:lnTo>
                  <a:pt x="936" y="167"/>
                </a:lnTo>
                <a:lnTo>
                  <a:pt x="948" y="169"/>
                </a:lnTo>
                <a:lnTo>
                  <a:pt x="959" y="170"/>
                </a:lnTo>
                <a:lnTo>
                  <a:pt x="983" y="170"/>
                </a:lnTo>
                <a:lnTo>
                  <a:pt x="1006" y="170"/>
                </a:lnTo>
                <a:lnTo>
                  <a:pt x="1018" y="169"/>
                </a:lnTo>
                <a:lnTo>
                  <a:pt x="1029" y="167"/>
                </a:lnTo>
                <a:lnTo>
                  <a:pt x="1052" y="163"/>
                </a:lnTo>
                <a:lnTo>
                  <a:pt x="1063" y="161"/>
                </a:lnTo>
                <a:lnTo>
                  <a:pt x="1074" y="158"/>
                </a:lnTo>
                <a:lnTo>
                  <a:pt x="1095" y="151"/>
                </a:lnTo>
                <a:lnTo>
                  <a:pt x="1116" y="143"/>
                </a:lnTo>
                <a:lnTo>
                  <a:pt x="1136" y="134"/>
                </a:lnTo>
                <a:lnTo>
                  <a:pt x="1146" y="129"/>
                </a:lnTo>
                <a:lnTo>
                  <a:pt x="1155" y="124"/>
                </a:lnTo>
                <a:lnTo>
                  <a:pt x="1174" y="112"/>
                </a:lnTo>
                <a:lnTo>
                  <a:pt x="1183" y="105"/>
                </a:lnTo>
                <a:lnTo>
                  <a:pt x="1192" y="99"/>
                </a:lnTo>
                <a:lnTo>
                  <a:pt x="1200" y="92"/>
                </a:lnTo>
                <a:lnTo>
                  <a:pt x="1208" y="85"/>
                </a:lnTo>
                <a:lnTo>
                  <a:pt x="1217" y="77"/>
                </a:lnTo>
                <a:lnTo>
                  <a:pt x="1224" y="70"/>
                </a:lnTo>
                <a:lnTo>
                  <a:pt x="1239" y="54"/>
                </a:lnTo>
                <a:lnTo>
                  <a:pt x="1246" y="45"/>
                </a:lnTo>
                <a:lnTo>
                  <a:pt x="1253" y="37"/>
                </a:lnTo>
                <a:lnTo>
                  <a:pt x="1260" y="28"/>
                </a:lnTo>
                <a:lnTo>
                  <a:pt x="1266" y="19"/>
                </a:lnTo>
                <a:lnTo>
                  <a:pt x="1272" y="10"/>
                </a:lnTo>
                <a:lnTo>
                  <a:pt x="1277" y="0"/>
                </a:lnTo>
                <a:lnTo>
                  <a:pt x="1966" y="397"/>
                </a:lnTo>
                <a:lnTo>
                  <a:pt x="1952" y="422"/>
                </a:lnTo>
                <a:lnTo>
                  <a:pt x="1937" y="446"/>
                </a:lnTo>
                <a:lnTo>
                  <a:pt x="1921" y="469"/>
                </a:lnTo>
                <a:lnTo>
                  <a:pt x="1906" y="492"/>
                </a:lnTo>
                <a:lnTo>
                  <a:pt x="1889" y="514"/>
                </a:lnTo>
                <a:lnTo>
                  <a:pt x="1872" y="536"/>
                </a:lnTo>
                <a:lnTo>
                  <a:pt x="1854" y="558"/>
                </a:lnTo>
                <a:lnTo>
                  <a:pt x="1836" y="579"/>
                </a:lnTo>
                <a:lnTo>
                  <a:pt x="1818" y="600"/>
                </a:lnTo>
                <a:lnTo>
                  <a:pt x="1799" y="620"/>
                </a:lnTo>
                <a:lnTo>
                  <a:pt x="1779" y="640"/>
                </a:lnTo>
                <a:lnTo>
                  <a:pt x="1759" y="659"/>
                </a:lnTo>
                <a:lnTo>
                  <a:pt x="1738" y="678"/>
                </a:lnTo>
                <a:lnTo>
                  <a:pt x="1717" y="696"/>
                </a:lnTo>
                <a:lnTo>
                  <a:pt x="1696" y="714"/>
                </a:lnTo>
                <a:lnTo>
                  <a:pt x="1674" y="731"/>
                </a:lnTo>
                <a:lnTo>
                  <a:pt x="1652" y="748"/>
                </a:lnTo>
                <a:lnTo>
                  <a:pt x="1629" y="764"/>
                </a:lnTo>
                <a:lnTo>
                  <a:pt x="1606" y="779"/>
                </a:lnTo>
                <a:lnTo>
                  <a:pt x="1583" y="794"/>
                </a:lnTo>
                <a:lnTo>
                  <a:pt x="1559" y="809"/>
                </a:lnTo>
                <a:lnTo>
                  <a:pt x="1534" y="823"/>
                </a:lnTo>
                <a:lnTo>
                  <a:pt x="1509" y="836"/>
                </a:lnTo>
                <a:lnTo>
                  <a:pt x="1485" y="849"/>
                </a:lnTo>
                <a:lnTo>
                  <a:pt x="1460" y="861"/>
                </a:lnTo>
                <a:lnTo>
                  <a:pt x="1434" y="872"/>
                </a:lnTo>
                <a:lnTo>
                  <a:pt x="1409" y="883"/>
                </a:lnTo>
                <a:lnTo>
                  <a:pt x="1383" y="893"/>
                </a:lnTo>
                <a:lnTo>
                  <a:pt x="1356" y="902"/>
                </a:lnTo>
                <a:lnTo>
                  <a:pt x="1330" y="911"/>
                </a:lnTo>
                <a:lnTo>
                  <a:pt x="1303" y="919"/>
                </a:lnTo>
                <a:lnTo>
                  <a:pt x="1276" y="927"/>
                </a:lnTo>
                <a:lnTo>
                  <a:pt x="1249" y="933"/>
                </a:lnTo>
                <a:lnTo>
                  <a:pt x="1222" y="940"/>
                </a:lnTo>
                <a:lnTo>
                  <a:pt x="1195" y="945"/>
                </a:lnTo>
                <a:lnTo>
                  <a:pt x="1168" y="950"/>
                </a:lnTo>
                <a:lnTo>
                  <a:pt x="1140" y="954"/>
                </a:lnTo>
                <a:lnTo>
                  <a:pt x="1113" y="958"/>
                </a:lnTo>
                <a:lnTo>
                  <a:pt x="1085" y="961"/>
                </a:lnTo>
                <a:lnTo>
                  <a:pt x="1057" y="963"/>
                </a:lnTo>
                <a:lnTo>
                  <a:pt x="1029" y="964"/>
                </a:lnTo>
                <a:lnTo>
                  <a:pt x="1002" y="965"/>
                </a:lnTo>
                <a:lnTo>
                  <a:pt x="974" y="965"/>
                </a:lnTo>
                <a:lnTo>
                  <a:pt x="946" y="965"/>
                </a:lnTo>
                <a:lnTo>
                  <a:pt x="918" y="963"/>
                </a:lnTo>
                <a:lnTo>
                  <a:pt x="890" y="961"/>
                </a:lnTo>
                <a:lnTo>
                  <a:pt x="863" y="959"/>
                </a:lnTo>
                <a:lnTo>
                  <a:pt x="835" y="955"/>
                </a:lnTo>
                <a:lnTo>
                  <a:pt x="807" y="952"/>
                </a:lnTo>
                <a:lnTo>
                  <a:pt x="780" y="947"/>
                </a:lnTo>
                <a:lnTo>
                  <a:pt x="753" y="942"/>
                </a:lnTo>
                <a:lnTo>
                  <a:pt x="726" y="936"/>
                </a:lnTo>
                <a:lnTo>
                  <a:pt x="698" y="929"/>
                </a:lnTo>
                <a:lnTo>
                  <a:pt x="672" y="922"/>
                </a:lnTo>
                <a:lnTo>
                  <a:pt x="645" y="914"/>
                </a:lnTo>
                <a:lnTo>
                  <a:pt x="619" y="905"/>
                </a:lnTo>
                <a:lnTo>
                  <a:pt x="592" y="896"/>
                </a:lnTo>
                <a:lnTo>
                  <a:pt x="566" y="886"/>
                </a:lnTo>
                <a:lnTo>
                  <a:pt x="541" y="876"/>
                </a:lnTo>
                <a:lnTo>
                  <a:pt x="515" y="865"/>
                </a:lnTo>
                <a:lnTo>
                  <a:pt x="490" y="853"/>
                </a:lnTo>
                <a:lnTo>
                  <a:pt x="465" y="840"/>
                </a:lnTo>
                <a:lnTo>
                  <a:pt x="440" y="827"/>
                </a:lnTo>
                <a:lnTo>
                  <a:pt x="416" y="813"/>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48" name="Freeform 44"/>
          <p:cNvSpPr>
            <a:spLocks noChangeAspect="1"/>
          </p:cNvSpPr>
          <p:nvPr/>
        </p:nvSpPr>
        <p:spPr bwMode="auto">
          <a:xfrm>
            <a:off x="2523431" y="1161167"/>
            <a:ext cx="929177" cy="1133321"/>
          </a:xfrm>
          <a:custGeom>
            <a:avLst/>
            <a:gdLst>
              <a:gd name="T0" fmla="*/ 139 w 1135"/>
              <a:gd name="T1" fmla="*/ 1678 h 1702"/>
              <a:gd name="T2" fmla="*/ 101 w 1135"/>
              <a:gd name="T3" fmla="*/ 1603 h 1702"/>
              <a:gd name="T4" fmla="*/ 70 w 1135"/>
              <a:gd name="T5" fmla="*/ 1526 h 1702"/>
              <a:gd name="T6" fmla="*/ 44 w 1135"/>
              <a:gd name="T7" fmla="*/ 1447 h 1702"/>
              <a:gd name="T8" fmla="*/ 24 w 1135"/>
              <a:gd name="T9" fmla="*/ 1365 h 1702"/>
              <a:gd name="T10" fmla="*/ 10 w 1135"/>
              <a:gd name="T11" fmla="*/ 1283 h 1702"/>
              <a:gd name="T12" fmla="*/ 2 w 1135"/>
              <a:gd name="T13" fmla="*/ 1200 h 1702"/>
              <a:gd name="T14" fmla="*/ 0 w 1135"/>
              <a:gd name="T15" fmla="*/ 1117 h 1702"/>
              <a:gd name="T16" fmla="*/ 5 w 1135"/>
              <a:gd name="T17" fmla="*/ 1033 h 1702"/>
              <a:gd name="T18" fmla="*/ 15 w 1135"/>
              <a:gd name="T19" fmla="*/ 951 h 1702"/>
              <a:gd name="T20" fmla="*/ 32 w 1135"/>
              <a:gd name="T21" fmla="*/ 869 h 1702"/>
              <a:gd name="T22" fmla="*/ 51 w 1135"/>
              <a:gd name="T23" fmla="*/ 802 h 1702"/>
              <a:gd name="T24" fmla="*/ 73 w 1135"/>
              <a:gd name="T25" fmla="*/ 736 h 1702"/>
              <a:gd name="T26" fmla="*/ 105 w 1135"/>
              <a:gd name="T27" fmla="*/ 659 h 1702"/>
              <a:gd name="T28" fmla="*/ 143 w 1135"/>
              <a:gd name="T29" fmla="*/ 584 h 1702"/>
              <a:gd name="T30" fmla="*/ 186 w 1135"/>
              <a:gd name="T31" fmla="*/ 512 h 1702"/>
              <a:gd name="T32" fmla="*/ 235 w 1135"/>
              <a:gd name="T33" fmla="*/ 444 h 1702"/>
              <a:gd name="T34" fmla="*/ 288 w 1135"/>
              <a:gd name="T35" fmla="*/ 380 h 1702"/>
              <a:gd name="T36" fmla="*/ 345 w 1135"/>
              <a:gd name="T37" fmla="*/ 319 h 1702"/>
              <a:gd name="T38" fmla="*/ 407 w 1135"/>
              <a:gd name="T39" fmla="*/ 263 h 1702"/>
              <a:gd name="T40" fmla="*/ 473 w 1135"/>
              <a:gd name="T41" fmla="*/ 212 h 1702"/>
              <a:gd name="T42" fmla="*/ 543 w 1135"/>
              <a:gd name="T43" fmla="*/ 166 h 1702"/>
              <a:gd name="T44" fmla="*/ 601 w 1135"/>
              <a:gd name="T45" fmla="*/ 134 h 1702"/>
              <a:gd name="T46" fmla="*/ 667 w 1135"/>
              <a:gd name="T47" fmla="*/ 101 h 1702"/>
              <a:gd name="T48" fmla="*/ 771 w 1135"/>
              <a:gd name="T49" fmla="*/ 60 h 1702"/>
              <a:gd name="T50" fmla="*/ 878 w 1135"/>
              <a:gd name="T51" fmla="*/ 30 h 1702"/>
              <a:gd name="T52" fmla="*/ 950 w 1135"/>
              <a:gd name="T53" fmla="*/ 15 h 1702"/>
              <a:gd name="T54" fmla="*/ 1061 w 1135"/>
              <a:gd name="T55" fmla="*/ 3 h 1702"/>
              <a:gd name="T56" fmla="*/ 1117 w 1135"/>
              <a:gd name="T57" fmla="*/ 0 h 1702"/>
              <a:gd name="T58" fmla="*/ 1117 w 1135"/>
              <a:gd name="T59" fmla="*/ 795 h 1702"/>
              <a:gd name="T60" fmla="*/ 1083 w 1135"/>
              <a:gd name="T61" fmla="*/ 799 h 1702"/>
              <a:gd name="T62" fmla="*/ 1050 w 1135"/>
              <a:gd name="T63" fmla="*/ 806 h 1702"/>
              <a:gd name="T64" fmla="*/ 1003 w 1135"/>
              <a:gd name="T65" fmla="*/ 822 h 1702"/>
              <a:gd name="T66" fmla="*/ 959 w 1135"/>
              <a:gd name="T67" fmla="*/ 844 h 1702"/>
              <a:gd name="T68" fmla="*/ 919 w 1135"/>
              <a:gd name="T69" fmla="*/ 873 h 1702"/>
              <a:gd name="T70" fmla="*/ 883 w 1135"/>
              <a:gd name="T71" fmla="*/ 906 h 1702"/>
              <a:gd name="T72" fmla="*/ 853 w 1135"/>
              <a:gd name="T73" fmla="*/ 945 h 1702"/>
              <a:gd name="T74" fmla="*/ 828 w 1135"/>
              <a:gd name="T75" fmla="*/ 988 h 1702"/>
              <a:gd name="T76" fmla="*/ 815 w 1135"/>
              <a:gd name="T77" fmla="*/ 1018 h 1702"/>
              <a:gd name="T78" fmla="*/ 806 w 1135"/>
              <a:gd name="T79" fmla="*/ 1050 h 1702"/>
              <a:gd name="T80" fmla="*/ 799 w 1135"/>
              <a:gd name="T81" fmla="*/ 1083 h 1702"/>
              <a:gd name="T82" fmla="*/ 795 w 1135"/>
              <a:gd name="T83" fmla="*/ 1135 h 1702"/>
              <a:gd name="T84" fmla="*/ 798 w 1135"/>
              <a:gd name="T85" fmla="*/ 1181 h 1702"/>
              <a:gd name="T86" fmla="*/ 807 w 1135"/>
              <a:gd name="T87" fmla="*/ 1225 h 1702"/>
              <a:gd name="T88" fmla="*/ 821 w 1135"/>
              <a:gd name="T89" fmla="*/ 1266 h 1702"/>
              <a:gd name="T90" fmla="*/ 840 w 1135"/>
              <a:gd name="T91" fmla="*/ 130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5" h="1702">
                <a:moveTo>
                  <a:pt x="840" y="1305"/>
                </a:moveTo>
                <a:lnTo>
                  <a:pt x="152" y="1702"/>
                </a:lnTo>
                <a:lnTo>
                  <a:pt x="139" y="1678"/>
                </a:lnTo>
                <a:lnTo>
                  <a:pt x="126" y="1653"/>
                </a:lnTo>
                <a:lnTo>
                  <a:pt x="113" y="1628"/>
                </a:lnTo>
                <a:lnTo>
                  <a:pt x="101" y="1603"/>
                </a:lnTo>
                <a:lnTo>
                  <a:pt x="90" y="1578"/>
                </a:lnTo>
                <a:lnTo>
                  <a:pt x="80" y="1552"/>
                </a:lnTo>
                <a:lnTo>
                  <a:pt x="70" y="1526"/>
                </a:lnTo>
                <a:lnTo>
                  <a:pt x="61" y="1500"/>
                </a:lnTo>
                <a:lnTo>
                  <a:pt x="52" y="1473"/>
                </a:lnTo>
                <a:lnTo>
                  <a:pt x="44" y="1447"/>
                </a:lnTo>
                <a:lnTo>
                  <a:pt x="37" y="1420"/>
                </a:lnTo>
                <a:lnTo>
                  <a:pt x="30" y="1393"/>
                </a:lnTo>
                <a:lnTo>
                  <a:pt x="24" y="1365"/>
                </a:lnTo>
                <a:lnTo>
                  <a:pt x="19" y="1338"/>
                </a:lnTo>
                <a:lnTo>
                  <a:pt x="14" y="1311"/>
                </a:lnTo>
                <a:lnTo>
                  <a:pt x="10" y="1283"/>
                </a:lnTo>
                <a:lnTo>
                  <a:pt x="7" y="1256"/>
                </a:lnTo>
                <a:lnTo>
                  <a:pt x="4" y="1228"/>
                </a:lnTo>
                <a:lnTo>
                  <a:pt x="2" y="1200"/>
                </a:lnTo>
                <a:lnTo>
                  <a:pt x="1" y="1172"/>
                </a:lnTo>
                <a:lnTo>
                  <a:pt x="0" y="1145"/>
                </a:lnTo>
                <a:lnTo>
                  <a:pt x="0" y="1117"/>
                </a:lnTo>
                <a:lnTo>
                  <a:pt x="1" y="1089"/>
                </a:lnTo>
                <a:lnTo>
                  <a:pt x="2" y="1061"/>
                </a:lnTo>
                <a:lnTo>
                  <a:pt x="5" y="1033"/>
                </a:lnTo>
                <a:lnTo>
                  <a:pt x="7" y="1006"/>
                </a:lnTo>
                <a:lnTo>
                  <a:pt x="11" y="978"/>
                </a:lnTo>
                <a:lnTo>
                  <a:pt x="15" y="951"/>
                </a:lnTo>
                <a:lnTo>
                  <a:pt x="20" y="923"/>
                </a:lnTo>
                <a:lnTo>
                  <a:pt x="26" y="896"/>
                </a:lnTo>
                <a:lnTo>
                  <a:pt x="32" y="869"/>
                </a:lnTo>
                <a:lnTo>
                  <a:pt x="39" y="842"/>
                </a:lnTo>
                <a:lnTo>
                  <a:pt x="47" y="815"/>
                </a:lnTo>
                <a:lnTo>
                  <a:pt x="51" y="802"/>
                </a:lnTo>
                <a:lnTo>
                  <a:pt x="55" y="788"/>
                </a:lnTo>
                <a:lnTo>
                  <a:pt x="64" y="762"/>
                </a:lnTo>
                <a:lnTo>
                  <a:pt x="73" y="736"/>
                </a:lnTo>
                <a:lnTo>
                  <a:pt x="83" y="710"/>
                </a:lnTo>
                <a:lnTo>
                  <a:pt x="94" y="684"/>
                </a:lnTo>
                <a:lnTo>
                  <a:pt x="105" y="659"/>
                </a:lnTo>
                <a:lnTo>
                  <a:pt x="117" y="634"/>
                </a:lnTo>
                <a:lnTo>
                  <a:pt x="130" y="609"/>
                </a:lnTo>
                <a:lnTo>
                  <a:pt x="143" y="584"/>
                </a:lnTo>
                <a:lnTo>
                  <a:pt x="157" y="559"/>
                </a:lnTo>
                <a:lnTo>
                  <a:pt x="171" y="535"/>
                </a:lnTo>
                <a:lnTo>
                  <a:pt x="186" y="512"/>
                </a:lnTo>
                <a:lnTo>
                  <a:pt x="202" y="489"/>
                </a:lnTo>
                <a:lnTo>
                  <a:pt x="218" y="466"/>
                </a:lnTo>
                <a:lnTo>
                  <a:pt x="235" y="444"/>
                </a:lnTo>
                <a:lnTo>
                  <a:pt x="252" y="422"/>
                </a:lnTo>
                <a:lnTo>
                  <a:pt x="270" y="401"/>
                </a:lnTo>
                <a:lnTo>
                  <a:pt x="288" y="380"/>
                </a:lnTo>
                <a:lnTo>
                  <a:pt x="306" y="359"/>
                </a:lnTo>
                <a:lnTo>
                  <a:pt x="326" y="339"/>
                </a:lnTo>
                <a:lnTo>
                  <a:pt x="345" y="319"/>
                </a:lnTo>
                <a:lnTo>
                  <a:pt x="366" y="300"/>
                </a:lnTo>
                <a:lnTo>
                  <a:pt x="386" y="281"/>
                </a:lnTo>
                <a:lnTo>
                  <a:pt x="407" y="263"/>
                </a:lnTo>
                <a:lnTo>
                  <a:pt x="429" y="246"/>
                </a:lnTo>
                <a:lnTo>
                  <a:pt x="451" y="229"/>
                </a:lnTo>
                <a:lnTo>
                  <a:pt x="473" y="212"/>
                </a:lnTo>
                <a:lnTo>
                  <a:pt x="496" y="196"/>
                </a:lnTo>
                <a:lnTo>
                  <a:pt x="520" y="181"/>
                </a:lnTo>
                <a:lnTo>
                  <a:pt x="543" y="166"/>
                </a:lnTo>
                <a:lnTo>
                  <a:pt x="568" y="152"/>
                </a:lnTo>
                <a:lnTo>
                  <a:pt x="584" y="143"/>
                </a:lnTo>
                <a:lnTo>
                  <a:pt x="601" y="134"/>
                </a:lnTo>
                <a:lnTo>
                  <a:pt x="634" y="117"/>
                </a:lnTo>
                <a:lnTo>
                  <a:pt x="650" y="109"/>
                </a:lnTo>
                <a:lnTo>
                  <a:pt x="667" y="101"/>
                </a:lnTo>
                <a:lnTo>
                  <a:pt x="701" y="87"/>
                </a:lnTo>
                <a:lnTo>
                  <a:pt x="736" y="73"/>
                </a:lnTo>
                <a:lnTo>
                  <a:pt x="771" y="60"/>
                </a:lnTo>
                <a:lnTo>
                  <a:pt x="806" y="49"/>
                </a:lnTo>
                <a:lnTo>
                  <a:pt x="842" y="39"/>
                </a:lnTo>
                <a:lnTo>
                  <a:pt x="878" y="30"/>
                </a:lnTo>
                <a:lnTo>
                  <a:pt x="896" y="26"/>
                </a:lnTo>
                <a:lnTo>
                  <a:pt x="914" y="22"/>
                </a:lnTo>
                <a:lnTo>
                  <a:pt x="950" y="15"/>
                </a:lnTo>
                <a:lnTo>
                  <a:pt x="987" y="10"/>
                </a:lnTo>
                <a:lnTo>
                  <a:pt x="1024" y="6"/>
                </a:lnTo>
                <a:lnTo>
                  <a:pt x="1061" y="3"/>
                </a:lnTo>
                <a:lnTo>
                  <a:pt x="1079" y="2"/>
                </a:lnTo>
                <a:lnTo>
                  <a:pt x="1098" y="1"/>
                </a:lnTo>
                <a:lnTo>
                  <a:pt x="1117" y="0"/>
                </a:lnTo>
                <a:lnTo>
                  <a:pt x="1135" y="0"/>
                </a:lnTo>
                <a:lnTo>
                  <a:pt x="1135" y="795"/>
                </a:lnTo>
                <a:lnTo>
                  <a:pt x="1117" y="795"/>
                </a:lnTo>
                <a:lnTo>
                  <a:pt x="1100" y="797"/>
                </a:lnTo>
                <a:lnTo>
                  <a:pt x="1092" y="798"/>
                </a:lnTo>
                <a:lnTo>
                  <a:pt x="1083" y="799"/>
                </a:lnTo>
                <a:lnTo>
                  <a:pt x="1075" y="800"/>
                </a:lnTo>
                <a:lnTo>
                  <a:pt x="1066" y="802"/>
                </a:lnTo>
                <a:lnTo>
                  <a:pt x="1050" y="806"/>
                </a:lnTo>
                <a:lnTo>
                  <a:pt x="1034" y="810"/>
                </a:lnTo>
                <a:lnTo>
                  <a:pt x="1018" y="816"/>
                </a:lnTo>
                <a:lnTo>
                  <a:pt x="1003" y="822"/>
                </a:lnTo>
                <a:lnTo>
                  <a:pt x="988" y="829"/>
                </a:lnTo>
                <a:lnTo>
                  <a:pt x="973" y="836"/>
                </a:lnTo>
                <a:lnTo>
                  <a:pt x="959" y="844"/>
                </a:lnTo>
                <a:lnTo>
                  <a:pt x="945" y="853"/>
                </a:lnTo>
                <a:lnTo>
                  <a:pt x="931" y="863"/>
                </a:lnTo>
                <a:lnTo>
                  <a:pt x="919" y="873"/>
                </a:lnTo>
                <a:lnTo>
                  <a:pt x="906" y="883"/>
                </a:lnTo>
                <a:lnTo>
                  <a:pt x="894" y="895"/>
                </a:lnTo>
                <a:lnTo>
                  <a:pt x="883" y="906"/>
                </a:lnTo>
                <a:lnTo>
                  <a:pt x="872" y="919"/>
                </a:lnTo>
                <a:lnTo>
                  <a:pt x="862" y="932"/>
                </a:lnTo>
                <a:lnTo>
                  <a:pt x="853" y="945"/>
                </a:lnTo>
                <a:lnTo>
                  <a:pt x="844" y="959"/>
                </a:lnTo>
                <a:lnTo>
                  <a:pt x="836" y="973"/>
                </a:lnTo>
                <a:lnTo>
                  <a:pt x="828" y="988"/>
                </a:lnTo>
                <a:lnTo>
                  <a:pt x="822" y="1003"/>
                </a:lnTo>
                <a:lnTo>
                  <a:pt x="818" y="1010"/>
                </a:lnTo>
                <a:lnTo>
                  <a:pt x="815" y="1018"/>
                </a:lnTo>
                <a:lnTo>
                  <a:pt x="810" y="1034"/>
                </a:lnTo>
                <a:lnTo>
                  <a:pt x="808" y="1042"/>
                </a:lnTo>
                <a:lnTo>
                  <a:pt x="806" y="1050"/>
                </a:lnTo>
                <a:lnTo>
                  <a:pt x="802" y="1067"/>
                </a:lnTo>
                <a:lnTo>
                  <a:pt x="800" y="1075"/>
                </a:lnTo>
                <a:lnTo>
                  <a:pt x="799" y="1083"/>
                </a:lnTo>
                <a:lnTo>
                  <a:pt x="797" y="1100"/>
                </a:lnTo>
                <a:lnTo>
                  <a:pt x="795" y="1118"/>
                </a:lnTo>
                <a:lnTo>
                  <a:pt x="795" y="1135"/>
                </a:lnTo>
                <a:lnTo>
                  <a:pt x="795" y="1147"/>
                </a:lnTo>
                <a:lnTo>
                  <a:pt x="796" y="1158"/>
                </a:lnTo>
                <a:lnTo>
                  <a:pt x="798" y="1181"/>
                </a:lnTo>
                <a:lnTo>
                  <a:pt x="800" y="1192"/>
                </a:lnTo>
                <a:lnTo>
                  <a:pt x="802" y="1203"/>
                </a:lnTo>
                <a:lnTo>
                  <a:pt x="807" y="1225"/>
                </a:lnTo>
                <a:lnTo>
                  <a:pt x="810" y="1235"/>
                </a:lnTo>
                <a:lnTo>
                  <a:pt x="813" y="1246"/>
                </a:lnTo>
                <a:lnTo>
                  <a:pt x="821" y="1266"/>
                </a:lnTo>
                <a:lnTo>
                  <a:pt x="825" y="1276"/>
                </a:lnTo>
                <a:lnTo>
                  <a:pt x="830" y="1286"/>
                </a:lnTo>
                <a:lnTo>
                  <a:pt x="840" y="1305"/>
                </a:lnTo>
                <a:close/>
              </a:path>
            </a:pathLst>
          </a:custGeom>
          <a:solidFill>
            <a:schemeClr val="accent1"/>
          </a:solidFill>
          <a:ln w="6350" cmpd="sng">
            <a:noFill/>
            <a:round/>
            <a:headEnd/>
            <a:tailEnd/>
          </a:ln>
        </p:spPr>
        <p:txBody>
          <a:bodyPr lIns="45720" rIns="45720" anchor="ctr" anchorCtr="1"/>
          <a:lstStyle/>
          <a:p>
            <a:endParaRPr lang="en-US" sz="1200">
              <a:solidFill>
                <a:schemeClr val="tx2"/>
              </a:solidFill>
              <a:latin typeface="+mn-lt"/>
            </a:endParaRPr>
          </a:p>
        </p:txBody>
      </p:sp>
      <p:sp>
        <p:nvSpPr>
          <p:cNvPr id="49" name="Text Box 45"/>
          <p:cNvSpPr txBox="1">
            <a:spLocks noChangeArrowheads="1"/>
          </p:cNvSpPr>
          <p:nvPr/>
        </p:nvSpPr>
        <p:spPr bwMode="auto">
          <a:xfrm>
            <a:off x="3246476" y="2246783"/>
            <a:ext cx="41067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50" name="Text Box 46"/>
          <p:cNvSpPr txBox="1">
            <a:spLocks noChangeArrowheads="1"/>
          </p:cNvSpPr>
          <p:nvPr/>
        </p:nvSpPr>
        <p:spPr bwMode="auto">
          <a:xfrm>
            <a:off x="3711064" y="1624037"/>
            <a:ext cx="41067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51" name="Text Box 47"/>
          <p:cNvSpPr txBox="1">
            <a:spLocks noChangeArrowheads="1"/>
          </p:cNvSpPr>
          <p:nvPr/>
        </p:nvSpPr>
        <p:spPr bwMode="auto">
          <a:xfrm>
            <a:off x="2781887" y="1624037"/>
            <a:ext cx="41067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53" name="Freeform 49"/>
          <p:cNvSpPr>
            <a:spLocks noChangeAspect="1"/>
          </p:cNvSpPr>
          <p:nvPr/>
        </p:nvSpPr>
        <p:spPr bwMode="auto">
          <a:xfrm>
            <a:off x="6871709" y="2811509"/>
            <a:ext cx="657057" cy="603406"/>
          </a:xfrm>
          <a:custGeom>
            <a:avLst/>
            <a:gdLst>
              <a:gd name="T0" fmla="*/ 0 w 848"/>
              <a:gd name="T1" fmla="*/ 859 h 958"/>
              <a:gd name="T2" fmla="*/ 0 w 848"/>
              <a:gd name="T3" fmla="*/ 429 h 958"/>
              <a:gd name="T4" fmla="*/ 0 w 848"/>
              <a:gd name="T5" fmla="*/ 0 h 958"/>
              <a:gd name="T6" fmla="*/ 30 w 848"/>
              <a:gd name="T7" fmla="*/ 0 h 958"/>
              <a:gd name="T8" fmla="*/ 59 w 848"/>
              <a:gd name="T9" fmla="*/ 1 h 958"/>
              <a:gd name="T10" fmla="*/ 88 w 848"/>
              <a:gd name="T11" fmla="*/ 3 h 958"/>
              <a:gd name="T12" fmla="*/ 118 w 848"/>
              <a:gd name="T13" fmla="*/ 6 h 958"/>
              <a:gd name="T14" fmla="*/ 147 w 848"/>
              <a:gd name="T15" fmla="*/ 9 h 958"/>
              <a:gd name="T16" fmla="*/ 176 w 848"/>
              <a:gd name="T17" fmla="*/ 13 h 958"/>
              <a:gd name="T18" fmla="*/ 205 w 848"/>
              <a:gd name="T19" fmla="*/ 18 h 958"/>
              <a:gd name="T20" fmla="*/ 234 w 848"/>
              <a:gd name="T21" fmla="*/ 23 h 958"/>
              <a:gd name="T22" fmla="*/ 263 w 848"/>
              <a:gd name="T23" fmla="*/ 29 h 958"/>
              <a:gd name="T24" fmla="*/ 291 w 848"/>
              <a:gd name="T25" fmla="*/ 36 h 958"/>
              <a:gd name="T26" fmla="*/ 320 w 848"/>
              <a:gd name="T27" fmla="*/ 43 h 958"/>
              <a:gd name="T28" fmla="*/ 348 w 848"/>
              <a:gd name="T29" fmla="*/ 52 h 958"/>
              <a:gd name="T30" fmla="*/ 362 w 848"/>
              <a:gd name="T31" fmla="*/ 56 h 958"/>
              <a:gd name="T32" fmla="*/ 376 w 848"/>
              <a:gd name="T33" fmla="*/ 60 h 958"/>
              <a:gd name="T34" fmla="*/ 404 w 848"/>
              <a:gd name="T35" fmla="*/ 70 h 958"/>
              <a:gd name="T36" fmla="*/ 431 w 848"/>
              <a:gd name="T37" fmla="*/ 80 h 958"/>
              <a:gd name="T38" fmla="*/ 459 w 848"/>
              <a:gd name="T39" fmla="*/ 91 h 958"/>
              <a:gd name="T40" fmla="*/ 486 w 848"/>
              <a:gd name="T41" fmla="*/ 103 h 958"/>
              <a:gd name="T42" fmla="*/ 513 w 848"/>
              <a:gd name="T43" fmla="*/ 115 h 958"/>
              <a:gd name="T44" fmla="*/ 539 w 848"/>
              <a:gd name="T45" fmla="*/ 128 h 958"/>
              <a:gd name="T46" fmla="*/ 565 w 848"/>
              <a:gd name="T47" fmla="*/ 141 h 958"/>
              <a:gd name="T48" fmla="*/ 591 w 848"/>
              <a:gd name="T49" fmla="*/ 155 h 958"/>
              <a:gd name="T50" fmla="*/ 617 w 848"/>
              <a:gd name="T51" fmla="*/ 170 h 958"/>
              <a:gd name="T52" fmla="*/ 642 w 848"/>
              <a:gd name="T53" fmla="*/ 185 h 958"/>
              <a:gd name="T54" fmla="*/ 667 w 848"/>
              <a:gd name="T55" fmla="*/ 201 h 958"/>
              <a:gd name="T56" fmla="*/ 691 w 848"/>
              <a:gd name="T57" fmla="*/ 218 h 958"/>
              <a:gd name="T58" fmla="*/ 703 w 848"/>
              <a:gd name="T59" fmla="*/ 227 h 958"/>
              <a:gd name="T60" fmla="*/ 715 w 848"/>
              <a:gd name="T61" fmla="*/ 235 h 958"/>
              <a:gd name="T62" fmla="*/ 739 w 848"/>
              <a:gd name="T63" fmla="*/ 253 h 958"/>
              <a:gd name="T64" fmla="*/ 762 w 848"/>
              <a:gd name="T65" fmla="*/ 271 h 958"/>
              <a:gd name="T66" fmla="*/ 784 w 848"/>
              <a:gd name="T67" fmla="*/ 290 h 958"/>
              <a:gd name="T68" fmla="*/ 806 w 848"/>
              <a:gd name="T69" fmla="*/ 310 h 958"/>
              <a:gd name="T70" fmla="*/ 817 w 848"/>
              <a:gd name="T71" fmla="*/ 320 h 958"/>
              <a:gd name="T72" fmla="*/ 827 w 848"/>
              <a:gd name="T73" fmla="*/ 330 h 958"/>
              <a:gd name="T74" fmla="*/ 848 w 848"/>
              <a:gd name="T75" fmla="*/ 351 h 958"/>
              <a:gd name="T76" fmla="*/ 241 w 848"/>
              <a:gd name="T77" fmla="*/ 958 h 958"/>
              <a:gd name="T78" fmla="*/ 229 w 848"/>
              <a:gd name="T79" fmla="*/ 947 h 958"/>
              <a:gd name="T80" fmla="*/ 217 w 848"/>
              <a:gd name="T81" fmla="*/ 936 h 958"/>
              <a:gd name="T82" fmla="*/ 204 w 848"/>
              <a:gd name="T83" fmla="*/ 926 h 958"/>
              <a:gd name="T84" fmla="*/ 191 w 848"/>
              <a:gd name="T85" fmla="*/ 917 h 958"/>
              <a:gd name="T86" fmla="*/ 177 w 848"/>
              <a:gd name="T87" fmla="*/ 908 h 958"/>
              <a:gd name="T88" fmla="*/ 162 w 848"/>
              <a:gd name="T89" fmla="*/ 900 h 958"/>
              <a:gd name="T90" fmla="*/ 148 w 848"/>
              <a:gd name="T91" fmla="*/ 892 h 958"/>
              <a:gd name="T92" fmla="*/ 133 w 848"/>
              <a:gd name="T93" fmla="*/ 885 h 958"/>
              <a:gd name="T94" fmla="*/ 125 w 848"/>
              <a:gd name="T95" fmla="*/ 882 h 958"/>
              <a:gd name="T96" fmla="*/ 117 w 848"/>
              <a:gd name="T97" fmla="*/ 879 h 958"/>
              <a:gd name="T98" fmla="*/ 101 w 848"/>
              <a:gd name="T99" fmla="*/ 874 h 958"/>
              <a:gd name="T100" fmla="*/ 93 w 848"/>
              <a:gd name="T101" fmla="*/ 872 h 958"/>
              <a:gd name="T102" fmla="*/ 85 w 848"/>
              <a:gd name="T103" fmla="*/ 869 h 958"/>
              <a:gd name="T104" fmla="*/ 69 w 848"/>
              <a:gd name="T105" fmla="*/ 866 h 958"/>
              <a:gd name="T106" fmla="*/ 61 w 848"/>
              <a:gd name="T107" fmla="*/ 864 h 958"/>
              <a:gd name="T108" fmla="*/ 52 w 848"/>
              <a:gd name="T109" fmla="*/ 863 h 958"/>
              <a:gd name="T110" fmla="*/ 35 w 848"/>
              <a:gd name="T111" fmla="*/ 861 h 958"/>
              <a:gd name="T112" fmla="*/ 18 w 848"/>
              <a:gd name="T113" fmla="*/ 859 h 958"/>
              <a:gd name="T114" fmla="*/ 0 w 848"/>
              <a:gd name="T115" fmla="*/ 85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8" h="958">
                <a:moveTo>
                  <a:pt x="0" y="859"/>
                </a:moveTo>
                <a:lnTo>
                  <a:pt x="0" y="429"/>
                </a:lnTo>
                <a:lnTo>
                  <a:pt x="0" y="0"/>
                </a:lnTo>
                <a:lnTo>
                  <a:pt x="30" y="0"/>
                </a:lnTo>
                <a:lnTo>
                  <a:pt x="59" y="1"/>
                </a:lnTo>
                <a:lnTo>
                  <a:pt x="88" y="3"/>
                </a:lnTo>
                <a:lnTo>
                  <a:pt x="118" y="6"/>
                </a:lnTo>
                <a:lnTo>
                  <a:pt x="147" y="9"/>
                </a:lnTo>
                <a:lnTo>
                  <a:pt x="176" y="13"/>
                </a:lnTo>
                <a:lnTo>
                  <a:pt x="205" y="18"/>
                </a:lnTo>
                <a:lnTo>
                  <a:pt x="234" y="23"/>
                </a:lnTo>
                <a:lnTo>
                  <a:pt x="263" y="29"/>
                </a:lnTo>
                <a:lnTo>
                  <a:pt x="291" y="36"/>
                </a:lnTo>
                <a:lnTo>
                  <a:pt x="320" y="43"/>
                </a:lnTo>
                <a:lnTo>
                  <a:pt x="348" y="52"/>
                </a:lnTo>
                <a:lnTo>
                  <a:pt x="362" y="56"/>
                </a:lnTo>
                <a:lnTo>
                  <a:pt x="376" y="60"/>
                </a:lnTo>
                <a:lnTo>
                  <a:pt x="404" y="70"/>
                </a:lnTo>
                <a:lnTo>
                  <a:pt x="431" y="80"/>
                </a:lnTo>
                <a:lnTo>
                  <a:pt x="459" y="91"/>
                </a:lnTo>
                <a:lnTo>
                  <a:pt x="486" y="103"/>
                </a:lnTo>
                <a:lnTo>
                  <a:pt x="513" y="115"/>
                </a:lnTo>
                <a:lnTo>
                  <a:pt x="539" y="128"/>
                </a:lnTo>
                <a:lnTo>
                  <a:pt x="565" y="141"/>
                </a:lnTo>
                <a:lnTo>
                  <a:pt x="591" y="155"/>
                </a:lnTo>
                <a:lnTo>
                  <a:pt x="617" y="170"/>
                </a:lnTo>
                <a:lnTo>
                  <a:pt x="642" y="185"/>
                </a:lnTo>
                <a:lnTo>
                  <a:pt x="667" y="201"/>
                </a:lnTo>
                <a:lnTo>
                  <a:pt x="691" y="218"/>
                </a:lnTo>
                <a:lnTo>
                  <a:pt x="703" y="227"/>
                </a:lnTo>
                <a:lnTo>
                  <a:pt x="715" y="235"/>
                </a:lnTo>
                <a:lnTo>
                  <a:pt x="739" y="253"/>
                </a:lnTo>
                <a:lnTo>
                  <a:pt x="762" y="271"/>
                </a:lnTo>
                <a:lnTo>
                  <a:pt x="784" y="290"/>
                </a:lnTo>
                <a:lnTo>
                  <a:pt x="806" y="310"/>
                </a:lnTo>
                <a:lnTo>
                  <a:pt x="817" y="320"/>
                </a:lnTo>
                <a:lnTo>
                  <a:pt x="827" y="330"/>
                </a:lnTo>
                <a:lnTo>
                  <a:pt x="848" y="351"/>
                </a:lnTo>
                <a:lnTo>
                  <a:pt x="241" y="958"/>
                </a:lnTo>
                <a:lnTo>
                  <a:pt x="229" y="947"/>
                </a:lnTo>
                <a:lnTo>
                  <a:pt x="217" y="936"/>
                </a:lnTo>
                <a:lnTo>
                  <a:pt x="204" y="926"/>
                </a:lnTo>
                <a:lnTo>
                  <a:pt x="191" y="917"/>
                </a:lnTo>
                <a:lnTo>
                  <a:pt x="177" y="908"/>
                </a:lnTo>
                <a:lnTo>
                  <a:pt x="162" y="900"/>
                </a:lnTo>
                <a:lnTo>
                  <a:pt x="148" y="892"/>
                </a:lnTo>
                <a:lnTo>
                  <a:pt x="133" y="885"/>
                </a:lnTo>
                <a:lnTo>
                  <a:pt x="125" y="882"/>
                </a:lnTo>
                <a:lnTo>
                  <a:pt x="117" y="879"/>
                </a:lnTo>
                <a:lnTo>
                  <a:pt x="101" y="874"/>
                </a:lnTo>
                <a:lnTo>
                  <a:pt x="93" y="872"/>
                </a:lnTo>
                <a:lnTo>
                  <a:pt x="85" y="869"/>
                </a:lnTo>
                <a:lnTo>
                  <a:pt x="69" y="866"/>
                </a:lnTo>
                <a:lnTo>
                  <a:pt x="61" y="864"/>
                </a:lnTo>
                <a:lnTo>
                  <a:pt x="52" y="863"/>
                </a:lnTo>
                <a:lnTo>
                  <a:pt x="35" y="861"/>
                </a:lnTo>
                <a:lnTo>
                  <a:pt x="18" y="859"/>
                </a:lnTo>
                <a:lnTo>
                  <a:pt x="0" y="859"/>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4" name="Freeform 50"/>
          <p:cNvSpPr>
            <a:spLocks noChangeAspect="1"/>
          </p:cNvSpPr>
          <p:nvPr/>
        </p:nvSpPr>
        <p:spPr bwMode="auto">
          <a:xfrm>
            <a:off x="7066919" y="3033273"/>
            <a:ext cx="742760" cy="533783"/>
          </a:xfrm>
          <a:custGeom>
            <a:avLst/>
            <a:gdLst>
              <a:gd name="T0" fmla="*/ 0 w 958"/>
              <a:gd name="T1" fmla="*/ 607 h 848"/>
              <a:gd name="T2" fmla="*/ 607 w 958"/>
              <a:gd name="T3" fmla="*/ 0 h 848"/>
              <a:gd name="T4" fmla="*/ 628 w 958"/>
              <a:gd name="T5" fmla="*/ 21 h 848"/>
              <a:gd name="T6" fmla="*/ 648 w 958"/>
              <a:gd name="T7" fmla="*/ 42 h 848"/>
              <a:gd name="T8" fmla="*/ 668 w 958"/>
              <a:gd name="T9" fmla="*/ 64 h 848"/>
              <a:gd name="T10" fmla="*/ 687 w 958"/>
              <a:gd name="T11" fmla="*/ 87 h 848"/>
              <a:gd name="T12" fmla="*/ 705 w 958"/>
              <a:gd name="T13" fmla="*/ 110 h 848"/>
              <a:gd name="T14" fmla="*/ 723 w 958"/>
              <a:gd name="T15" fmla="*/ 133 h 848"/>
              <a:gd name="T16" fmla="*/ 740 w 958"/>
              <a:gd name="T17" fmla="*/ 157 h 848"/>
              <a:gd name="T18" fmla="*/ 748 w 958"/>
              <a:gd name="T19" fmla="*/ 169 h 848"/>
              <a:gd name="T20" fmla="*/ 756 w 958"/>
              <a:gd name="T21" fmla="*/ 181 h 848"/>
              <a:gd name="T22" fmla="*/ 772 w 958"/>
              <a:gd name="T23" fmla="*/ 206 h 848"/>
              <a:gd name="T24" fmla="*/ 788 w 958"/>
              <a:gd name="T25" fmla="*/ 231 h 848"/>
              <a:gd name="T26" fmla="*/ 803 w 958"/>
              <a:gd name="T27" fmla="*/ 257 h 848"/>
              <a:gd name="T28" fmla="*/ 817 w 958"/>
              <a:gd name="T29" fmla="*/ 283 h 848"/>
              <a:gd name="T30" fmla="*/ 830 w 958"/>
              <a:gd name="T31" fmla="*/ 309 h 848"/>
              <a:gd name="T32" fmla="*/ 843 w 958"/>
              <a:gd name="T33" fmla="*/ 336 h 848"/>
              <a:gd name="T34" fmla="*/ 856 w 958"/>
              <a:gd name="T35" fmla="*/ 362 h 848"/>
              <a:gd name="T36" fmla="*/ 867 w 958"/>
              <a:gd name="T37" fmla="*/ 389 h 848"/>
              <a:gd name="T38" fmla="*/ 878 w 958"/>
              <a:gd name="T39" fmla="*/ 417 h 848"/>
              <a:gd name="T40" fmla="*/ 888 w 958"/>
              <a:gd name="T41" fmla="*/ 444 h 848"/>
              <a:gd name="T42" fmla="*/ 898 w 958"/>
              <a:gd name="T43" fmla="*/ 472 h 848"/>
              <a:gd name="T44" fmla="*/ 907 w 958"/>
              <a:gd name="T45" fmla="*/ 500 h 848"/>
              <a:gd name="T46" fmla="*/ 915 w 958"/>
              <a:gd name="T47" fmla="*/ 528 h 848"/>
              <a:gd name="T48" fmla="*/ 923 w 958"/>
              <a:gd name="T49" fmla="*/ 557 h 848"/>
              <a:gd name="T50" fmla="*/ 930 w 958"/>
              <a:gd name="T51" fmla="*/ 585 h 848"/>
              <a:gd name="T52" fmla="*/ 936 w 958"/>
              <a:gd name="T53" fmla="*/ 614 h 848"/>
              <a:gd name="T54" fmla="*/ 941 w 958"/>
              <a:gd name="T55" fmla="*/ 643 h 848"/>
              <a:gd name="T56" fmla="*/ 946 w 958"/>
              <a:gd name="T57" fmla="*/ 672 h 848"/>
              <a:gd name="T58" fmla="*/ 950 w 958"/>
              <a:gd name="T59" fmla="*/ 701 h 848"/>
              <a:gd name="T60" fmla="*/ 953 w 958"/>
              <a:gd name="T61" fmla="*/ 730 h 848"/>
              <a:gd name="T62" fmla="*/ 956 w 958"/>
              <a:gd name="T63" fmla="*/ 760 h 848"/>
              <a:gd name="T64" fmla="*/ 957 w 958"/>
              <a:gd name="T65" fmla="*/ 789 h 848"/>
              <a:gd name="T66" fmla="*/ 958 w 958"/>
              <a:gd name="T67" fmla="*/ 818 h 848"/>
              <a:gd name="T68" fmla="*/ 958 w 958"/>
              <a:gd name="T69" fmla="*/ 848 h 848"/>
              <a:gd name="T70" fmla="*/ 529 w 958"/>
              <a:gd name="T71" fmla="*/ 848 h 848"/>
              <a:gd name="T72" fmla="*/ 99 w 958"/>
              <a:gd name="T73" fmla="*/ 848 h 848"/>
              <a:gd name="T74" fmla="*/ 99 w 958"/>
              <a:gd name="T75" fmla="*/ 830 h 848"/>
              <a:gd name="T76" fmla="*/ 98 w 958"/>
              <a:gd name="T77" fmla="*/ 813 h 848"/>
              <a:gd name="T78" fmla="*/ 97 w 958"/>
              <a:gd name="T79" fmla="*/ 805 h 848"/>
              <a:gd name="T80" fmla="*/ 96 w 958"/>
              <a:gd name="T81" fmla="*/ 796 h 848"/>
              <a:gd name="T82" fmla="*/ 94 w 958"/>
              <a:gd name="T83" fmla="*/ 788 h 848"/>
              <a:gd name="T84" fmla="*/ 93 w 958"/>
              <a:gd name="T85" fmla="*/ 779 h 848"/>
              <a:gd name="T86" fmla="*/ 89 w 958"/>
              <a:gd name="T87" fmla="*/ 763 h 848"/>
              <a:gd name="T88" fmla="*/ 84 w 958"/>
              <a:gd name="T89" fmla="*/ 747 h 848"/>
              <a:gd name="T90" fmla="*/ 79 w 958"/>
              <a:gd name="T91" fmla="*/ 731 h 848"/>
              <a:gd name="T92" fmla="*/ 73 w 958"/>
              <a:gd name="T93" fmla="*/ 716 h 848"/>
              <a:gd name="T94" fmla="*/ 66 w 958"/>
              <a:gd name="T95" fmla="*/ 700 h 848"/>
              <a:gd name="T96" fmla="*/ 58 w 958"/>
              <a:gd name="T97" fmla="*/ 686 h 848"/>
              <a:gd name="T98" fmla="*/ 50 w 958"/>
              <a:gd name="T99" fmla="*/ 672 h 848"/>
              <a:gd name="T100" fmla="*/ 41 w 958"/>
              <a:gd name="T101" fmla="*/ 658 h 848"/>
              <a:gd name="T102" fmla="*/ 32 w 958"/>
              <a:gd name="T103" fmla="*/ 644 h 848"/>
              <a:gd name="T104" fmla="*/ 22 w 958"/>
              <a:gd name="T105" fmla="*/ 632 h 848"/>
              <a:gd name="T106" fmla="*/ 11 w 958"/>
              <a:gd name="T107" fmla="*/ 619 h 848"/>
              <a:gd name="T108" fmla="*/ 0 w 958"/>
              <a:gd name="T109" fmla="*/ 60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8" h="848">
                <a:moveTo>
                  <a:pt x="0" y="607"/>
                </a:moveTo>
                <a:lnTo>
                  <a:pt x="607" y="0"/>
                </a:lnTo>
                <a:lnTo>
                  <a:pt x="628" y="21"/>
                </a:lnTo>
                <a:lnTo>
                  <a:pt x="648" y="42"/>
                </a:lnTo>
                <a:lnTo>
                  <a:pt x="668" y="64"/>
                </a:lnTo>
                <a:lnTo>
                  <a:pt x="687" y="87"/>
                </a:lnTo>
                <a:lnTo>
                  <a:pt x="705" y="110"/>
                </a:lnTo>
                <a:lnTo>
                  <a:pt x="723" y="133"/>
                </a:lnTo>
                <a:lnTo>
                  <a:pt x="740" y="157"/>
                </a:lnTo>
                <a:lnTo>
                  <a:pt x="748" y="169"/>
                </a:lnTo>
                <a:lnTo>
                  <a:pt x="756" y="181"/>
                </a:lnTo>
                <a:lnTo>
                  <a:pt x="772" y="206"/>
                </a:lnTo>
                <a:lnTo>
                  <a:pt x="788" y="231"/>
                </a:lnTo>
                <a:lnTo>
                  <a:pt x="803" y="257"/>
                </a:lnTo>
                <a:lnTo>
                  <a:pt x="817" y="283"/>
                </a:lnTo>
                <a:lnTo>
                  <a:pt x="830" y="309"/>
                </a:lnTo>
                <a:lnTo>
                  <a:pt x="843" y="336"/>
                </a:lnTo>
                <a:lnTo>
                  <a:pt x="856" y="362"/>
                </a:lnTo>
                <a:lnTo>
                  <a:pt x="867" y="389"/>
                </a:lnTo>
                <a:lnTo>
                  <a:pt x="878" y="417"/>
                </a:lnTo>
                <a:lnTo>
                  <a:pt x="888" y="444"/>
                </a:lnTo>
                <a:lnTo>
                  <a:pt x="898" y="472"/>
                </a:lnTo>
                <a:lnTo>
                  <a:pt x="907" y="500"/>
                </a:lnTo>
                <a:lnTo>
                  <a:pt x="915" y="528"/>
                </a:lnTo>
                <a:lnTo>
                  <a:pt x="923" y="557"/>
                </a:lnTo>
                <a:lnTo>
                  <a:pt x="930" y="585"/>
                </a:lnTo>
                <a:lnTo>
                  <a:pt x="936" y="614"/>
                </a:lnTo>
                <a:lnTo>
                  <a:pt x="941" y="643"/>
                </a:lnTo>
                <a:lnTo>
                  <a:pt x="946" y="672"/>
                </a:lnTo>
                <a:lnTo>
                  <a:pt x="950" y="701"/>
                </a:lnTo>
                <a:lnTo>
                  <a:pt x="953" y="730"/>
                </a:lnTo>
                <a:lnTo>
                  <a:pt x="956" y="760"/>
                </a:lnTo>
                <a:lnTo>
                  <a:pt x="957" y="789"/>
                </a:lnTo>
                <a:lnTo>
                  <a:pt x="958" y="818"/>
                </a:lnTo>
                <a:lnTo>
                  <a:pt x="958" y="848"/>
                </a:lnTo>
                <a:lnTo>
                  <a:pt x="529" y="848"/>
                </a:lnTo>
                <a:lnTo>
                  <a:pt x="99" y="848"/>
                </a:lnTo>
                <a:lnTo>
                  <a:pt x="99" y="830"/>
                </a:lnTo>
                <a:lnTo>
                  <a:pt x="98" y="813"/>
                </a:lnTo>
                <a:lnTo>
                  <a:pt x="97" y="805"/>
                </a:lnTo>
                <a:lnTo>
                  <a:pt x="96" y="796"/>
                </a:lnTo>
                <a:lnTo>
                  <a:pt x="94" y="788"/>
                </a:lnTo>
                <a:lnTo>
                  <a:pt x="93" y="779"/>
                </a:lnTo>
                <a:lnTo>
                  <a:pt x="89" y="763"/>
                </a:lnTo>
                <a:lnTo>
                  <a:pt x="84" y="747"/>
                </a:lnTo>
                <a:lnTo>
                  <a:pt x="79" y="731"/>
                </a:lnTo>
                <a:lnTo>
                  <a:pt x="73" y="716"/>
                </a:lnTo>
                <a:lnTo>
                  <a:pt x="66" y="700"/>
                </a:lnTo>
                <a:lnTo>
                  <a:pt x="58" y="686"/>
                </a:lnTo>
                <a:lnTo>
                  <a:pt x="50" y="672"/>
                </a:lnTo>
                <a:lnTo>
                  <a:pt x="41" y="658"/>
                </a:lnTo>
                <a:lnTo>
                  <a:pt x="32" y="644"/>
                </a:lnTo>
                <a:lnTo>
                  <a:pt x="22" y="632"/>
                </a:lnTo>
                <a:lnTo>
                  <a:pt x="11" y="619"/>
                </a:lnTo>
                <a:lnTo>
                  <a:pt x="0" y="607"/>
                </a:lnTo>
                <a:close/>
              </a:path>
            </a:pathLst>
          </a:custGeom>
          <a:solidFill>
            <a:srgbClr val="7AB8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5" name="Freeform 51"/>
          <p:cNvSpPr>
            <a:spLocks noChangeAspect="1"/>
          </p:cNvSpPr>
          <p:nvPr/>
        </p:nvSpPr>
        <p:spPr bwMode="auto">
          <a:xfrm>
            <a:off x="7066919" y="3567055"/>
            <a:ext cx="742760" cy="533783"/>
          </a:xfrm>
          <a:custGeom>
            <a:avLst/>
            <a:gdLst>
              <a:gd name="T0" fmla="*/ 99 w 958"/>
              <a:gd name="T1" fmla="*/ 0 h 848"/>
              <a:gd name="T2" fmla="*/ 529 w 958"/>
              <a:gd name="T3" fmla="*/ 0 h 848"/>
              <a:gd name="T4" fmla="*/ 958 w 958"/>
              <a:gd name="T5" fmla="*/ 0 h 848"/>
              <a:gd name="T6" fmla="*/ 958 w 958"/>
              <a:gd name="T7" fmla="*/ 29 h 848"/>
              <a:gd name="T8" fmla="*/ 957 w 958"/>
              <a:gd name="T9" fmla="*/ 59 h 848"/>
              <a:gd name="T10" fmla="*/ 955 w 958"/>
              <a:gd name="T11" fmla="*/ 88 h 848"/>
              <a:gd name="T12" fmla="*/ 953 w 958"/>
              <a:gd name="T13" fmla="*/ 117 h 848"/>
              <a:gd name="T14" fmla="*/ 949 w 958"/>
              <a:gd name="T15" fmla="*/ 147 h 848"/>
              <a:gd name="T16" fmla="*/ 945 w 958"/>
              <a:gd name="T17" fmla="*/ 176 h 848"/>
              <a:gd name="T18" fmla="*/ 941 w 958"/>
              <a:gd name="T19" fmla="*/ 205 h 848"/>
              <a:gd name="T20" fmla="*/ 935 w 958"/>
              <a:gd name="T21" fmla="*/ 234 h 848"/>
              <a:gd name="T22" fmla="*/ 929 w 958"/>
              <a:gd name="T23" fmla="*/ 262 h 848"/>
              <a:gd name="T24" fmla="*/ 922 w 958"/>
              <a:gd name="T25" fmla="*/ 291 h 848"/>
              <a:gd name="T26" fmla="*/ 915 w 958"/>
              <a:gd name="T27" fmla="*/ 319 h 848"/>
              <a:gd name="T28" fmla="*/ 907 w 958"/>
              <a:gd name="T29" fmla="*/ 348 h 848"/>
              <a:gd name="T30" fmla="*/ 902 w 958"/>
              <a:gd name="T31" fmla="*/ 362 h 848"/>
              <a:gd name="T32" fmla="*/ 898 w 958"/>
              <a:gd name="T33" fmla="*/ 376 h 848"/>
              <a:gd name="T34" fmla="*/ 888 w 958"/>
              <a:gd name="T35" fmla="*/ 404 h 848"/>
              <a:gd name="T36" fmla="*/ 878 w 958"/>
              <a:gd name="T37" fmla="*/ 431 h 848"/>
              <a:gd name="T38" fmla="*/ 867 w 958"/>
              <a:gd name="T39" fmla="*/ 458 h 848"/>
              <a:gd name="T40" fmla="*/ 856 w 958"/>
              <a:gd name="T41" fmla="*/ 485 h 848"/>
              <a:gd name="T42" fmla="*/ 843 w 958"/>
              <a:gd name="T43" fmla="*/ 512 h 848"/>
              <a:gd name="T44" fmla="*/ 831 w 958"/>
              <a:gd name="T45" fmla="*/ 539 h 848"/>
              <a:gd name="T46" fmla="*/ 817 w 958"/>
              <a:gd name="T47" fmla="*/ 565 h 848"/>
              <a:gd name="T48" fmla="*/ 803 w 958"/>
              <a:gd name="T49" fmla="*/ 591 h 848"/>
              <a:gd name="T50" fmla="*/ 788 w 958"/>
              <a:gd name="T51" fmla="*/ 617 h 848"/>
              <a:gd name="T52" fmla="*/ 773 w 958"/>
              <a:gd name="T53" fmla="*/ 642 h 848"/>
              <a:gd name="T54" fmla="*/ 757 w 958"/>
              <a:gd name="T55" fmla="*/ 667 h 848"/>
              <a:gd name="T56" fmla="*/ 740 w 958"/>
              <a:gd name="T57" fmla="*/ 691 h 848"/>
              <a:gd name="T58" fmla="*/ 732 w 958"/>
              <a:gd name="T59" fmla="*/ 703 h 848"/>
              <a:gd name="T60" fmla="*/ 723 w 958"/>
              <a:gd name="T61" fmla="*/ 715 h 848"/>
              <a:gd name="T62" fmla="*/ 705 w 958"/>
              <a:gd name="T63" fmla="*/ 738 h 848"/>
              <a:gd name="T64" fmla="*/ 687 w 958"/>
              <a:gd name="T65" fmla="*/ 761 h 848"/>
              <a:gd name="T66" fmla="*/ 668 w 958"/>
              <a:gd name="T67" fmla="*/ 784 h 848"/>
              <a:gd name="T68" fmla="*/ 648 w 958"/>
              <a:gd name="T69" fmla="*/ 806 h 848"/>
              <a:gd name="T70" fmla="*/ 638 w 958"/>
              <a:gd name="T71" fmla="*/ 816 h 848"/>
              <a:gd name="T72" fmla="*/ 628 w 958"/>
              <a:gd name="T73" fmla="*/ 827 h 848"/>
              <a:gd name="T74" fmla="*/ 607 w 958"/>
              <a:gd name="T75" fmla="*/ 848 h 848"/>
              <a:gd name="T76" fmla="*/ 0 w 958"/>
              <a:gd name="T77" fmla="*/ 240 h 848"/>
              <a:gd name="T78" fmla="*/ 11 w 958"/>
              <a:gd name="T79" fmla="*/ 229 h 848"/>
              <a:gd name="T80" fmla="*/ 22 w 958"/>
              <a:gd name="T81" fmla="*/ 216 h 848"/>
              <a:gd name="T82" fmla="*/ 32 w 958"/>
              <a:gd name="T83" fmla="*/ 203 h 848"/>
              <a:gd name="T84" fmla="*/ 41 w 958"/>
              <a:gd name="T85" fmla="*/ 190 h 848"/>
              <a:gd name="T86" fmla="*/ 50 w 958"/>
              <a:gd name="T87" fmla="*/ 176 h 848"/>
              <a:gd name="T88" fmla="*/ 58 w 958"/>
              <a:gd name="T89" fmla="*/ 162 h 848"/>
              <a:gd name="T90" fmla="*/ 66 w 958"/>
              <a:gd name="T91" fmla="*/ 147 h 848"/>
              <a:gd name="T92" fmla="*/ 73 w 958"/>
              <a:gd name="T93" fmla="*/ 132 h 848"/>
              <a:gd name="T94" fmla="*/ 76 w 958"/>
              <a:gd name="T95" fmla="*/ 125 h 848"/>
              <a:gd name="T96" fmla="*/ 79 w 958"/>
              <a:gd name="T97" fmla="*/ 117 h 848"/>
              <a:gd name="T98" fmla="*/ 84 w 958"/>
              <a:gd name="T99" fmla="*/ 101 h 848"/>
              <a:gd name="T100" fmla="*/ 87 w 958"/>
              <a:gd name="T101" fmla="*/ 93 h 848"/>
              <a:gd name="T102" fmla="*/ 89 w 958"/>
              <a:gd name="T103" fmla="*/ 85 h 848"/>
              <a:gd name="T104" fmla="*/ 93 w 958"/>
              <a:gd name="T105" fmla="*/ 68 h 848"/>
              <a:gd name="T106" fmla="*/ 94 w 958"/>
              <a:gd name="T107" fmla="*/ 60 h 848"/>
              <a:gd name="T108" fmla="*/ 96 w 958"/>
              <a:gd name="T109" fmla="*/ 52 h 848"/>
              <a:gd name="T110" fmla="*/ 98 w 958"/>
              <a:gd name="T111" fmla="*/ 35 h 848"/>
              <a:gd name="T112" fmla="*/ 99 w 958"/>
              <a:gd name="T113" fmla="*/ 17 h 848"/>
              <a:gd name="T114" fmla="*/ 99 w 958"/>
              <a:gd name="T11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8" h="848">
                <a:moveTo>
                  <a:pt x="99" y="0"/>
                </a:moveTo>
                <a:lnTo>
                  <a:pt x="529" y="0"/>
                </a:lnTo>
                <a:lnTo>
                  <a:pt x="958" y="0"/>
                </a:lnTo>
                <a:lnTo>
                  <a:pt x="958" y="29"/>
                </a:lnTo>
                <a:lnTo>
                  <a:pt x="957" y="59"/>
                </a:lnTo>
                <a:lnTo>
                  <a:pt x="955" y="88"/>
                </a:lnTo>
                <a:lnTo>
                  <a:pt x="953" y="117"/>
                </a:lnTo>
                <a:lnTo>
                  <a:pt x="949" y="147"/>
                </a:lnTo>
                <a:lnTo>
                  <a:pt x="945" y="176"/>
                </a:lnTo>
                <a:lnTo>
                  <a:pt x="941" y="205"/>
                </a:lnTo>
                <a:lnTo>
                  <a:pt x="935" y="234"/>
                </a:lnTo>
                <a:lnTo>
                  <a:pt x="929" y="262"/>
                </a:lnTo>
                <a:lnTo>
                  <a:pt x="922" y="291"/>
                </a:lnTo>
                <a:lnTo>
                  <a:pt x="915" y="319"/>
                </a:lnTo>
                <a:lnTo>
                  <a:pt x="907" y="348"/>
                </a:lnTo>
                <a:lnTo>
                  <a:pt x="902" y="362"/>
                </a:lnTo>
                <a:lnTo>
                  <a:pt x="898" y="376"/>
                </a:lnTo>
                <a:lnTo>
                  <a:pt x="888" y="404"/>
                </a:lnTo>
                <a:lnTo>
                  <a:pt x="878" y="431"/>
                </a:lnTo>
                <a:lnTo>
                  <a:pt x="867" y="458"/>
                </a:lnTo>
                <a:lnTo>
                  <a:pt x="856" y="485"/>
                </a:lnTo>
                <a:lnTo>
                  <a:pt x="843" y="512"/>
                </a:lnTo>
                <a:lnTo>
                  <a:pt x="831" y="539"/>
                </a:lnTo>
                <a:lnTo>
                  <a:pt x="817" y="565"/>
                </a:lnTo>
                <a:lnTo>
                  <a:pt x="803" y="591"/>
                </a:lnTo>
                <a:lnTo>
                  <a:pt x="788" y="617"/>
                </a:lnTo>
                <a:lnTo>
                  <a:pt x="773" y="642"/>
                </a:lnTo>
                <a:lnTo>
                  <a:pt x="757" y="667"/>
                </a:lnTo>
                <a:lnTo>
                  <a:pt x="740" y="691"/>
                </a:lnTo>
                <a:lnTo>
                  <a:pt x="732" y="703"/>
                </a:lnTo>
                <a:lnTo>
                  <a:pt x="723" y="715"/>
                </a:lnTo>
                <a:lnTo>
                  <a:pt x="705" y="738"/>
                </a:lnTo>
                <a:lnTo>
                  <a:pt x="687" y="761"/>
                </a:lnTo>
                <a:lnTo>
                  <a:pt x="668" y="784"/>
                </a:lnTo>
                <a:lnTo>
                  <a:pt x="648" y="806"/>
                </a:lnTo>
                <a:lnTo>
                  <a:pt x="638" y="816"/>
                </a:lnTo>
                <a:lnTo>
                  <a:pt x="628" y="827"/>
                </a:lnTo>
                <a:lnTo>
                  <a:pt x="607" y="848"/>
                </a:lnTo>
                <a:lnTo>
                  <a:pt x="0" y="240"/>
                </a:lnTo>
                <a:lnTo>
                  <a:pt x="11" y="229"/>
                </a:lnTo>
                <a:lnTo>
                  <a:pt x="22" y="216"/>
                </a:lnTo>
                <a:lnTo>
                  <a:pt x="32" y="203"/>
                </a:lnTo>
                <a:lnTo>
                  <a:pt x="41" y="190"/>
                </a:lnTo>
                <a:lnTo>
                  <a:pt x="50" y="176"/>
                </a:lnTo>
                <a:lnTo>
                  <a:pt x="58" y="162"/>
                </a:lnTo>
                <a:lnTo>
                  <a:pt x="66" y="147"/>
                </a:lnTo>
                <a:lnTo>
                  <a:pt x="73" y="132"/>
                </a:lnTo>
                <a:lnTo>
                  <a:pt x="76" y="125"/>
                </a:lnTo>
                <a:lnTo>
                  <a:pt x="79" y="117"/>
                </a:lnTo>
                <a:lnTo>
                  <a:pt x="84" y="101"/>
                </a:lnTo>
                <a:lnTo>
                  <a:pt x="87" y="93"/>
                </a:lnTo>
                <a:lnTo>
                  <a:pt x="89" y="85"/>
                </a:lnTo>
                <a:lnTo>
                  <a:pt x="93" y="68"/>
                </a:lnTo>
                <a:lnTo>
                  <a:pt x="94" y="60"/>
                </a:lnTo>
                <a:lnTo>
                  <a:pt x="96" y="52"/>
                </a:lnTo>
                <a:lnTo>
                  <a:pt x="98" y="35"/>
                </a:lnTo>
                <a:lnTo>
                  <a:pt x="99" y="17"/>
                </a:lnTo>
                <a:lnTo>
                  <a:pt x="99" y="0"/>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6" name="Freeform 52"/>
          <p:cNvSpPr>
            <a:spLocks noChangeAspect="1"/>
          </p:cNvSpPr>
          <p:nvPr/>
        </p:nvSpPr>
        <p:spPr bwMode="auto">
          <a:xfrm>
            <a:off x="6879645" y="3717907"/>
            <a:ext cx="657057" cy="604696"/>
          </a:xfrm>
          <a:custGeom>
            <a:avLst/>
            <a:gdLst>
              <a:gd name="T0" fmla="*/ 241 w 848"/>
              <a:gd name="T1" fmla="*/ 0 h 959"/>
              <a:gd name="T2" fmla="*/ 848 w 848"/>
              <a:gd name="T3" fmla="*/ 608 h 959"/>
              <a:gd name="T4" fmla="*/ 827 w 848"/>
              <a:gd name="T5" fmla="*/ 629 h 959"/>
              <a:gd name="T6" fmla="*/ 806 w 848"/>
              <a:gd name="T7" fmla="*/ 649 h 959"/>
              <a:gd name="T8" fmla="*/ 784 w 848"/>
              <a:gd name="T9" fmla="*/ 668 h 959"/>
              <a:gd name="T10" fmla="*/ 761 w 848"/>
              <a:gd name="T11" fmla="*/ 687 h 959"/>
              <a:gd name="T12" fmla="*/ 738 w 848"/>
              <a:gd name="T13" fmla="*/ 705 h 959"/>
              <a:gd name="T14" fmla="*/ 715 w 848"/>
              <a:gd name="T15" fmla="*/ 723 h 959"/>
              <a:gd name="T16" fmla="*/ 691 w 848"/>
              <a:gd name="T17" fmla="*/ 740 h 959"/>
              <a:gd name="T18" fmla="*/ 679 w 848"/>
              <a:gd name="T19" fmla="*/ 749 h 959"/>
              <a:gd name="T20" fmla="*/ 667 w 848"/>
              <a:gd name="T21" fmla="*/ 757 h 959"/>
              <a:gd name="T22" fmla="*/ 642 w 848"/>
              <a:gd name="T23" fmla="*/ 773 h 959"/>
              <a:gd name="T24" fmla="*/ 617 w 848"/>
              <a:gd name="T25" fmla="*/ 788 h 959"/>
              <a:gd name="T26" fmla="*/ 591 w 848"/>
              <a:gd name="T27" fmla="*/ 803 h 959"/>
              <a:gd name="T28" fmla="*/ 565 w 848"/>
              <a:gd name="T29" fmla="*/ 817 h 959"/>
              <a:gd name="T30" fmla="*/ 539 w 848"/>
              <a:gd name="T31" fmla="*/ 831 h 959"/>
              <a:gd name="T32" fmla="*/ 513 w 848"/>
              <a:gd name="T33" fmla="*/ 844 h 959"/>
              <a:gd name="T34" fmla="*/ 486 w 848"/>
              <a:gd name="T35" fmla="*/ 856 h 959"/>
              <a:gd name="T36" fmla="*/ 459 w 848"/>
              <a:gd name="T37" fmla="*/ 868 h 959"/>
              <a:gd name="T38" fmla="*/ 432 w 848"/>
              <a:gd name="T39" fmla="*/ 879 h 959"/>
              <a:gd name="T40" fmla="*/ 404 w 848"/>
              <a:gd name="T41" fmla="*/ 889 h 959"/>
              <a:gd name="T42" fmla="*/ 376 w 848"/>
              <a:gd name="T43" fmla="*/ 899 h 959"/>
              <a:gd name="T44" fmla="*/ 348 w 848"/>
              <a:gd name="T45" fmla="*/ 908 h 959"/>
              <a:gd name="T46" fmla="*/ 320 w 848"/>
              <a:gd name="T47" fmla="*/ 916 h 959"/>
              <a:gd name="T48" fmla="*/ 292 w 848"/>
              <a:gd name="T49" fmla="*/ 923 h 959"/>
              <a:gd name="T50" fmla="*/ 263 w 848"/>
              <a:gd name="T51" fmla="*/ 930 h 959"/>
              <a:gd name="T52" fmla="*/ 234 w 848"/>
              <a:gd name="T53" fmla="*/ 936 h 959"/>
              <a:gd name="T54" fmla="*/ 205 w 848"/>
              <a:gd name="T55" fmla="*/ 942 h 959"/>
              <a:gd name="T56" fmla="*/ 176 w 848"/>
              <a:gd name="T57" fmla="*/ 946 h 959"/>
              <a:gd name="T58" fmla="*/ 147 w 848"/>
              <a:gd name="T59" fmla="*/ 950 h 959"/>
              <a:gd name="T60" fmla="*/ 118 w 848"/>
              <a:gd name="T61" fmla="*/ 954 h 959"/>
              <a:gd name="T62" fmla="*/ 89 w 848"/>
              <a:gd name="T63" fmla="*/ 956 h 959"/>
              <a:gd name="T64" fmla="*/ 59 w 848"/>
              <a:gd name="T65" fmla="*/ 958 h 959"/>
              <a:gd name="T66" fmla="*/ 30 w 848"/>
              <a:gd name="T67" fmla="*/ 959 h 959"/>
              <a:gd name="T68" fmla="*/ 0 w 848"/>
              <a:gd name="T69" fmla="*/ 959 h 959"/>
              <a:gd name="T70" fmla="*/ 0 w 848"/>
              <a:gd name="T71" fmla="*/ 530 h 959"/>
              <a:gd name="T72" fmla="*/ 0 w 848"/>
              <a:gd name="T73" fmla="*/ 100 h 959"/>
              <a:gd name="T74" fmla="*/ 18 w 848"/>
              <a:gd name="T75" fmla="*/ 100 h 959"/>
              <a:gd name="T76" fmla="*/ 35 w 848"/>
              <a:gd name="T77" fmla="*/ 98 h 959"/>
              <a:gd name="T78" fmla="*/ 44 w 848"/>
              <a:gd name="T79" fmla="*/ 97 h 959"/>
              <a:gd name="T80" fmla="*/ 52 w 848"/>
              <a:gd name="T81" fmla="*/ 96 h 959"/>
              <a:gd name="T82" fmla="*/ 61 w 848"/>
              <a:gd name="T83" fmla="*/ 95 h 959"/>
              <a:gd name="T84" fmla="*/ 69 w 848"/>
              <a:gd name="T85" fmla="*/ 93 h 959"/>
              <a:gd name="T86" fmla="*/ 85 w 848"/>
              <a:gd name="T87" fmla="*/ 89 h 959"/>
              <a:gd name="T88" fmla="*/ 101 w 848"/>
              <a:gd name="T89" fmla="*/ 85 h 959"/>
              <a:gd name="T90" fmla="*/ 117 w 848"/>
              <a:gd name="T91" fmla="*/ 79 h 959"/>
              <a:gd name="T92" fmla="*/ 133 w 848"/>
              <a:gd name="T93" fmla="*/ 73 h 959"/>
              <a:gd name="T94" fmla="*/ 148 w 848"/>
              <a:gd name="T95" fmla="*/ 67 h 959"/>
              <a:gd name="T96" fmla="*/ 162 w 848"/>
              <a:gd name="T97" fmla="*/ 59 h 959"/>
              <a:gd name="T98" fmla="*/ 177 w 848"/>
              <a:gd name="T99" fmla="*/ 51 h 959"/>
              <a:gd name="T100" fmla="*/ 191 w 848"/>
              <a:gd name="T101" fmla="*/ 42 h 959"/>
              <a:gd name="T102" fmla="*/ 204 w 848"/>
              <a:gd name="T103" fmla="*/ 33 h 959"/>
              <a:gd name="T104" fmla="*/ 217 w 848"/>
              <a:gd name="T105" fmla="*/ 22 h 959"/>
              <a:gd name="T106" fmla="*/ 229 w 848"/>
              <a:gd name="T107" fmla="*/ 12 h 959"/>
              <a:gd name="T108" fmla="*/ 241 w 848"/>
              <a:gd name="T109" fmla="*/ 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8" h="959">
                <a:moveTo>
                  <a:pt x="241" y="0"/>
                </a:moveTo>
                <a:lnTo>
                  <a:pt x="848" y="608"/>
                </a:lnTo>
                <a:lnTo>
                  <a:pt x="827" y="629"/>
                </a:lnTo>
                <a:lnTo>
                  <a:pt x="806" y="649"/>
                </a:lnTo>
                <a:lnTo>
                  <a:pt x="784" y="668"/>
                </a:lnTo>
                <a:lnTo>
                  <a:pt x="761" y="687"/>
                </a:lnTo>
                <a:lnTo>
                  <a:pt x="738" y="705"/>
                </a:lnTo>
                <a:lnTo>
                  <a:pt x="715" y="723"/>
                </a:lnTo>
                <a:lnTo>
                  <a:pt x="691" y="740"/>
                </a:lnTo>
                <a:lnTo>
                  <a:pt x="679" y="749"/>
                </a:lnTo>
                <a:lnTo>
                  <a:pt x="667" y="757"/>
                </a:lnTo>
                <a:lnTo>
                  <a:pt x="642" y="773"/>
                </a:lnTo>
                <a:lnTo>
                  <a:pt x="617" y="788"/>
                </a:lnTo>
                <a:lnTo>
                  <a:pt x="591" y="803"/>
                </a:lnTo>
                <a:lnTo>
                  <a:pt x="565" y="817"/>
                </a:lnTo>
                <a:lnTo>
                  <a:pt x="539" y="831"/>
                </a:lnTo>
                <a:lnTo>
                  <a:pt x="513" y="844"/>
                </a:lnTo>
                <a:lnTo>
                  <a:pt x="486" y="856"/>
                </a:lnTo>
                <a:lnTo>
                  <a:pt x="459" y="868"/>
                </a:lnTo>
                <a:lnTo>
                  <a:pt x="432" y="879"/>
                </a:lnTo>
                <a:lnTo>
                  <a:pt x="404" y="889"/>
                </a:lnTo>
                <a:lnTo>
                  <a:pt x="376" y="899"/>
                </a:lnTo>
                <a:lnTo>
                  <a:pt x="348" y="908"/>
                </a:lnTo>
                <a:lnTo>
                  <a:pt x="320" y="916"/>
                </a:lnTo>
                <a:lnTo>
                  <a:pt x="292" y="923"/>
                </a:lnTo>
                <a:lnTo>
                  <a:pt x="263" y="930"/>
                </a:lnTo>
                <a:lnTo>
                  <a:pt x="234" y="936"/>
                </a:lnTo>
                <a:lnTo>
                  <a:pt x="205" y="942"/>
                </a:lnTo>
                <a:lnTo>
                  <a:pt x="176" y="946"/>
                </a:lnTo>
                <a:lnTo>
                  <a:pt x="147" y="950"/>
                </a:lnTo>
                <a:lnTo>
                  <a:pt x="118" y="954"/>
                </a:lnTo>
                <a:lnTo>
                  <a:pt x="89" y="956"/>
                </a:lnTo>
                <a:lnTo>
                  <a:pt x="59" y="958"/>
                </a:lnTo>
                <a:lnTo>
                  <a:pt x="30" y="959"/>
                </a:lnTo>
                <a:lnTo>
                  <a:pt x="0" y="959"/>
                </a:lnTo>
                <a:lnTo>
                  <a:pt x="0" y="530"/>
                </a:lnTo>
                <a:lnTo>
                  <a:pt x="0" y="100"/>
                </a:lnTo>
                <a:lnTo>
                  <a:pt x="18" y="100"/>
                </a:lnTo>
                <a:lnTo>
                  <a:pt x="35" y="98"/>
                </a:lnTo>
                <a:lnTo>
                  <a:pt x="44" y="97"/>
                </a:lnTo>
                <a:lnTo>
                  <a:pt x="52" y="96"/>
                </a:lnTo>
                <a:lnTo>
                  <a:pt x="61" y="95"/>
                </a:lnTo>
                <a:lnTo>
                  <a:pt x="69" y="93"/>
                </a:lnTo>
                <a:lnTo>
                  <a:pt x="85" y="89"/>
                </a:lnTo>
                <a:lnTo>
                  <a:pt x="101" y="85"/>
                </a:lnTo>
                <a:lnTo>
                  <a:pt x="117" y="79"/>
                </a:lnTo>
                <a:lnTo>
                  <a:pt x="133" y="73"/>
                </a:lnTo>
                <a:lnTo>
                  <a:pt x="148" y="67"/>
                </a:lnTo>
                <a:lnTo>
                  <a:pt x="162" y="59"/>
                </a:lnTo>
                <a:lnTo>
                  <a:pt x="177" y="51"/>
                </a:lnTo>
                <a:lnTo>
                  <a:pt x="191" y="42"/>
                </a:lnTo>
                <a:lnTo>
                  <a:pt x="204" y="33"/>
                </a:lnTo>
                <a:lnTo>
                  <a:pt x="217" y="22"/>
                </a:lnTo>
                <a:lnTo>
                  <a:pt x="229" y="12"/>
                </a:lnTo>
                <a:lnTo>
                  <a:pt x="241" y="0"/>
                </a:lnTo>
                <a:close/>
              </a:path>
            </a:pathLst>
          </a:custGeom>
          <a:solidFill>
            <a:srgbClr val="0185C3"/>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7" name="Freeform 53"/>
          <p:cNvSpPr>
            <a:spLocks noChangeAspect="1"/>
          </p:cNvSpPr>
          <p:nvPr/>
        </p:nvSpPr>
        <p:spPr bwMode="auto">
          <a:xfrm>
            <a:off x="6222588" y="3717907"/>
            <a:ext cx="657057" cy="604696"/>
          </a:xfrm>
          <a:custGeom>
            <a:avLst/>
            <a:gdLst>
              <a:gd name="T0" fmla="*/ 848 w 848"/>
              <a:gd name="T1" fmla="*/ 100 h 959"/>
              <a:gd name="T2" fmla="*/ 848 w 848"/>
              <a:gd name="T3" fmla="*/ 530 h 959"/>
              <a:gd name="T4" fmla="*/ 848 w 848"/>
              <a:gd name="T5" fmla="*/ 959 h 959"/>
              <a:gd name="T6" fmla="*/ 819 w 848"/>
              <a:gd name="T7" fmla="*/ 959 h 959"/>
              <a:gd name="T8" fmla="*/ 790 w 848"/>
              <a:gd name="T9" fmla="*/ 958 h 959"/>
              <a:gd name="T10" fmla="*/ 760 w 848"/>
              <a:gd name="T11" fmla="*/ 956 h 959"/>
              <a:gd name="T12" fmla="*/ 731 w 848"/>
              <a:gd name="T13" fmla="*/ 953 h 959"/>
              <a:gd name="T14" fmla="*/ 702 w 848"/>
              <a:gd name="T15" fmla="*/ 950 h 959"/>
              <a:gd name="T16" fmla="*/ 673 w 848"/>
              <a:gd name="T17" fmla="*/ 946 h 959"/>
              <a:gd name="T18" fmla="*/ 644 w 848"/>
              <a:gd name="T19" fmla="*/ 941 h 959"/>
              <a:gd name="T20" fmla="*/ 615 w 848"/>
              <a:gd name="T21" fmla="*/ 936 h 959"/>
              <a:gd name="T22" fmla="*/ 586 w 848"/>
              <a:gd name="T23" fmla="*/ 930 h 959"/>
              <a:gd name="T24" fmla="*/ 557 w 848"/>
              <a:gd name="T25" fmla="*/ 923 h 959"/>
              <a:gd name="T26" fmla="*/ 529 w 848"/>
              <a:gd name="T27" fmla="*/ 915 h 959"/>
              <a:gd name="T28" fmla="*/ 501 w 848"/>
              <a:gd name="T29" fmla="*/ 907 h 959"/>
              <a:gd name="T30" fmla="*/ 487 w 848"/>
              <a:gd name="T31" fmla="*/ 903 h 959"/>
              <a:gd name="T32" fmla="*/ 473 w 848"/>
              <a:gd name="T33" fmla="*/ 898 h 959"/>
              <a:gd name="T34" fmla="*/ 445 w 848"/>
              <a:gd name="T35" fmla="*/ 889 h 959"/>
              <a:gd name="T36" fmla="*/ 417 w 848"/>
              <a:gd name="T37" fmla="*/ 879 h 959"/>
              <a:gd name="T38" fmla="*/ 390 w 848"/>
              <a:gd name="T39" fmla="*/ 868 h 959"/>
              <a:gd name="T40" fmla="*/ 363 w 848"/>
              <a:gd name="T41" fmla="*/ 856 h 959"/>
              <a:gd name="T42" fmla="*/ 336 w 848"/>
              <a:gd name="T43" fmla="*/ 844 h 959"/>
              <a:gd name="T44" fmla="*/ 310 w 848"/>
              <a:gd name="T45" fmla="*/ 831 h 959"/>
              <a:gd name="T46" fmla="*/ 284 w 848"/>
              <a:gd name="T47" fmla="*/ 818 h 959"/>
              <a:gd name="T48" fmla="*/ 258 w 848"/>
              <a:gd name="T49" fmla="*/ 804 h 959"/>
              <a:gd name="T50" fmla="*/ 231 w 848"/>
              <a:gd name="T51" fmla="*/ 789 h 959"/>
              <a:gd name="T52" fmla="*/ 206 w 848"/>
              <a:gd name="T53" fmla="*/ 773 h 959"/>
              <a:gd name="T54" fmla="*/ 182 w 848"/>
              <a:gd name="T55" fmla="*/ 757 h 959"/>
              <a:gd name="T56" fmla="*/ 157 w 848"/>
              <a:gd name="T57" fmla="*/ 741 h 959"/>
              <a:gd name="T58" fmla="*/ 145 w 848"/>
              <a:gd name="T59" fmla="*/ 732 h 959"/>
              <a:gd name="T60" fmla="*/ 133 w 848"/>
              <a:gd name="T61" fmla="*/ 724 h 959"/>
              <a:gd name="T62" fmla="*/ 110 w 848"/>
              <a:gd name="T63" fmla="*/ 706 h 959"/>
              <a:gd name="T64" fmla="*/ 87 w 848"/>
              <a:gd name="T65" fmla="*/ 687 h 959"/>
              <a:gd name="T66" fmla="*/ 65 w 848"/>
              <a:gd name="T67" fmla="*/ 668 h 959"/>
              <a:gd name="T68" fmla="*/ 43 w 848"/>
              <a:gd name="T69" fmla="*/ 649 h 959"/>
              <a:gd name="T70" fmla="*/ 32 w 848"/>
              <a:gd name="T71" fmla="*/ 639 h 959"/>
              <a:gd name="T72" fmla="*/ 21 w 848"/>
              <a:gd name="T73" fmla="*/ 629 h 959"/>
              <a:gd name="T74" fmla="*/ 0 w 848"/>
              <a:gd name="T75" fmla="*/ 608 h 959"/>
              <a:gd name="T76" fmla="*/ 608 w 848"/>
              <a:gd name="T77" fmla="*/ 0 h 959"/>
              <a:gd name="T78" fmla="*/ 620 w 848"/>
              <a:gd name="T79" fmla="*/ 12 h 959"/>
              <a:gd name="T80" fmla="*/ 632 w 848"/>
              <a:gd name="T81" fmla="*/ 22 h 959"/>
              <a:gd name="T82" fmla="*/ 645 w 848"/>
              <a:gd name="T83" fmla="*/ 33 h 959"/>
              <a:gd name="T84" fmla="*/ 658 w 848"/>
              <a:gd name="T85" fmla="*/ 42 h 959"/>
              <a:gd name="T86" fmla="*/ 672 w 848"/>
              <a:gd name="T87" fmla="*/ 51 h 959"/>
              <a:gd name="T88" fmla="*/ 686 w 848"/>
              <a:gd name="T89" fmla="*/ 59 h 959"/>
              <a:gd name="T90" fmla="*/ 701 w 848"/>
              <a:gd name="T91" fmla="*/ 67 h 959"/>
              <a:gd name="T92" fmla="*/ 716 w 848"/>
              <a:gd name="T93" fmla="*/ 73 h 959"/>
              <a:gd name="T94" fmla="*/ 724 w 848"/>
              <a:gd name="T95" fmla="*/ 76 h 959"/>
              <a:gd name="T96" fmla="*/ 731 w 848"/>
              <a:gd name="T97" fmla="*/ 79 h 959"/>
              <a:gd name="T98" fmla="*/ 747 w 848"/>
              <a:gd name="T99" fmla="*/ 85 h 959"/>
              <a:gd name="T100" fmla="*/ 755 w 848"/>
              <a:gd name="T101" fmla="*/ 87 h 959"/>
              <a:gd name="T102" fmla="*/ 763 w 848"/>
              <a:gd name="T103" fmla="*/ 89 h 959"/>
              <a:gd name="T104" fmla="*/ 780 w 848"/>
              <a:gd name="T105" fmla="*/ 93 h 959"/>
              <a:gd name="T106" fmla="*/ 788 w 848"/>
              <a:gd name="T107" fmla="*/ 95 h 959"/>
              <a:gd name="T108" fmla="*/ 797 w 848"/>
              <a:gd name="T109" fmla="*/ 96 h 959"/>
              <a:gd name="T110" fmla="*/ 814 w 848"/>
              <a:gd name="T111" fmla="*/ 98 h 959"/>
              <a:gd name="T112" fmla="*/ 831 w 848"/>
              <a:gd name="T113" fmla="*/ 100 h 959"/>
              <a:gd name="T114" fmla="*/ 848 w 848"/>
              <a:gd name="T115" fmla="*/ 10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8" h="959">
                <a:moveTo>
                  <a:pt x="848" y="100"/>
                </a:moveTo>
                <a:lnTo>
                  <a:pt x="848" y="530"/>
                </a:lnTo>
                <a:lnTo>
                  <a:pt x="848" y="959"/>
                </a:lnTo>
                <a:lnTo>
                  <a:pt x="819" y="959"/>
                </a:lnTo>
                <a:lnTo>
                  <a:pt x="790" y="958"/>
                </a:lnTo>
                <a:lnTo>
                  <a:pt x="760" y="956"/>
                </a:lnTo>
                <a:lnTo>
                  <a:pt x="731" y="953"/>
                </a:lnTo>
                <a:lnTo>
                  <a:pt x="702" y="950"/>
                </a:lnTo>
                <a:lnTo>
                  <a:pt x="673" y="946"/>
                </a:lnTo>
                <a:lnTo>
                  <a:pt x="644" y="941"/>
                </a:lnTo>
                <a:lnTo>
                  <a:pt x="615" y="936"/>
                </a:lnTo>
                <a:lnTo>
                  <a:pt x="586" y="930"/>
                </a:lnTo>
                <a:lnTo>
                  <a:pt x="557" y="923"/>
                </a:lnTo>
                <a:lnTo>
                  <a:pt x="529" y="915"/>
                </a:lnTo>
                <a:lnTo>
                  <a:pt x="501" y="907"/>
                </a:lnTo>
                <a:lnTo>
                  <a:pt x="487" y="903"/>
                </a:lnTo>
                <a:lnTo>
                  <a:pt x="473" y="898"/>
                </a:lnTo>
                <a:lnTo>
                  <a:pt x="445" y="889"/>
                </a:lnTo>
                <a:lnTo>
                  <a:pt x="417" y="879"/>
                </a:lnTo>
                <a:lnTo>
                  <a:pt x="390" y="868"/>
                </a:lnTo>
                <a:lnTo>
                  <a:pt x="363" y="856"/>
                </a:lnTo>
                <a:lnTo>
                  <a:pt x="336" y="844"/>
                </a:lnTo>
                <a:lnTo>
                  <a:pt x="310" y="831"/>
                </a:lnTo>
                <a:lnTo>
                  <a:pt x="284" y="818"/>
                </a:lnTo>
                <a:lnTo>
                  <a:pt x="258" y="804"/>
                </a:lnTo>
                <a:lnTo>
                  <a:pt x="231" y="789"/>
                </a:lnTo>
                <a:lnTo>
                  <a:pt x="206" y="773"/>
                </a:lnTo>
                <a:lnTo>
                  <a:pt x="182" y="757"/>
                </a:lnTo>
                <a:lnTo>
                  <a:pt x="157" y="741"/>
                </a:lnTo>
                <a:lnTo>
                  <a:pt x="145" y="732"/>
                </a:lnTo>
                <a:lnTo>
                  <a:pt x="133" y="724"/>
                </a:lnTo>
                <a:lnTo>
                  <a:pt x="110" y="706"/>
                </a:lnTo>
                <a:lnTo>
                  <a:pt x="87" y="687"/>
                </a:lnTo>
                <a:lnTo>
                  <a:pt x="65" y="668"/>
                </a:lnTo>
                <a:lnTo>
                  <a:pt x="43" y="649"/>
                </a:lnTo>
                <a:lnTo>
                  <a:pt x="32" y="639"/>
                </a:lnTo>
                <a:lnTo>
                  <a:pt x="21" y="629"/>
                </a:lnTo>
                <a:lnTo>
                  <a:pt x="0" y="608"/>
                </a:lnTo>
                <a:lnTo>
                  <a:pt x="608" y="0"/>
                </a:lnTo>
                <a:lnTo>
                  <a:pt x="620" y="12"/>
                </a:lnTo>
                <a:lnTo>
                  <a:pt x="632" y="22"/>
                </a:lnTo>
                <a:lnTo>
                  <a:pt x="645" y="33"/>
                </a:lnTo>
                <a:lnTo>
                  <a:pt x="658" y="42"/>
                </a:lnTo>
                <a:lnTo>
                  <a:pt x="672" y="51"/>
                </a:lnTo>
                <a:lnTo>
                  <a:pt x="686" y="59"/>
                </a:lnTo>
                <a:lnTo>
                  <a:pt x="701" y="67"/>
                </a:lnTo>
                <a:lnTo>
                  <a:pt x="716" y="73"/>
                </a:lnTo>
                <a:lnTo>
                  <a:pt x="724" y="76"/>
                </a:lnTo>
                <a:lnTo>
                  <a:pt x="731" y="79"/>
                </a:lnTo>
                <a:lnTo>
                  <a:pt x="747" y="85"/>
                </a:lnTo>
                <a:lnTo>
                  <a:pt x="755" y="87"/>
                </a:lnTo>
                <a:lnTo>
                  <a:pt x="763" y="89"/>
                </a:lnTo>
                <a:lnTo>
                  <a:pt x="780" y="93"/>
                </a:lnTo>
                <a:lnTo>
                  <a:pt x="788" y="95"/>
                </a:lnTo>
                <a:lnTo>
                  <a:pt x="797" y="96"/>
                </a:lnTo>
                <a:lnTo>
                  <a:pt x="814" y="98"/>
                </a:lnTo>
                <a:lnTo>
                  <a:pt x="831" y="100"/>
                </a:lnTo>
                <a:lnTo>
                  <a:pt x="848" y="100"/>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8" name="Freeform 54"/>
          <p:cNvSpPr>
            <a:spLocks noChangeAspect="1"/>
          </p:cNvSpPr>
          <p:nvPr/>
        </p:nvSpPr>
        <p:spPr bwMode="auto">
          <a:xfrm>
            <a:off x="5949607" y="3567055"/>
            <a:ext cx="744346" cy="533783"/>
          </a:xfrm>
          <a:custGeom>
            <a:avLst/>
            <a:gdLst>
              <a:gd name="T0" fmla="*/ 959 w 959"/>
              <a:gd name="T1" fmla="*/ 240 h 848"/>
              <a:gd name="T2" fmla="*/ 351 w 959"/>
              <a:gd name="T3" fmla="*/ 848 h 848"/>
              <a:gd name="T4" fmla="*/ 331 w 959"/>
              <a:gd name="T5" fmla="*/ 827 h 848"/>
              <a:gd name="T6" fmla="*/ 311 w 959"/>
              <a:gd name="T7" fmla="*/ 806 h 848"/>
              <a:gd name="T8" fmla="*/ 291 w 959"/>
              <a:gd name="T9" fmla="*/ 783 h 848"/>
              <a:gd name="T10" fmla="*/ 272 w 959"/>
              <a:gd name="T11" fmla="*/ 761 h 848"/>
              <a:gd name="T12" fmla="*/ 254 w 959"/>
              <a:gd name="T13" fmla="*/ 738 h 848"/>
              <a:gd name="T14" fmla="*/ 236 w 959"/>
              <a:gd name="T15" fmla="*/ 715 h 848"/>
              <a:gd name="T16" fmla="*/ 219 w 959"/>
              <a:gd name="T17" fmla="*/ 691 h 848"/>
              <a:gd name="T18" fmla="*/ 210 w 959"/>
              <a:gd name="T19" fmla="*/ 679 h 848"/>
              <a:gd name="T20" fmla="*/ 202 w 959"/>
              <a:gd name="T21" fmla="*/ 667 h 848"/>
              <a:gd name="T22" fmla="*/ 186 w 959"/>
              <a:gd name="T23" fmla="*/ 642 h 848"/>
              <a:gd name="T24" fmla="*/ 171 w 959"/>
              <a:gd name="T25" fmla="*/ 617 h 848"/>
              <a:gd name="T26" fmla="*/ 156 w 959"/>
              <a:gd name="T27" fmla="*/ 590 h 848"/>
              <a:gd name="T28" fmla="*/ 142 w 959"/>
              <a:gd name="T29" fmla="*/ 565 h 848"/>
              <a:gd name="T30" fmla="*/ 128 w 959"/>
              <a:gd name="T31" fmla="*/ 539 h 848"/>
              <a:gd name="T32" fmla="*/ 115 w 959"/>
              <a:gd name="T33" fmla="*/ 512 h 848"/>
              <a:gd name="T34" fmla="*/ 103 w 959"/>
              <a:gd name="T35" fmla="*/ 485 h 848"/>
              <a:gd name="T36" fmla="*/ 91 w 959"/>
              <a:gd name="T37" fmla="*/ 458 h 848"/>
              <a:gd name="T38" fmla="*/ 81 w 959"/>
              <a:gd name="T39" fmla="*/ 431 h 848"/>
              <a:gd name="T40" fmla="*/ 70 w 959"/>
              <a:gd name="T41" fmla="*/ 404 h 848"/>
              <a:gd name="T42" fmla="*/ 61 w 959"/>
              <a:gd name="T43" fmla="*/ 376 h 848"/>
              <a:gd name="T44" fmla="*/ 52 w 959"/>
              <a:gd name="T45" fmla="*/ 348 h 848"/>
              <a:gd name="T46" fmla="*/ 43 w 959"/>
              <a:gd name="T47" fmla="*/ 320 h 848"/>
              <a:gd name="T48" fmla="*/ 36 w 959"/>
              <a:gd name="T49" fmla="*/ 291 h 848"/>
              <a:gd name="T50" fmla="*/ 29 w 959"/>
              <a:gd name="T51" fmla="*/ 263 h 848"/>
              <a:gd name="T52" fmla="*/ 23 w 959"/>
              <a:gd name="T53" fmla="*/ 234 h 848"/>
              <a:gd name="T54" fmla="*/ 17 w 959"/>
              <a:gd name="T55" fmla="*/ 205 h 848"/>
              <a:gd name="T56" fmla="*/ 13 w 959"/>
              <a:gd name="T57" fmla="*/ 176 h 848"/>
              <a:gd name="T58" fmla="*/ 9 w 959"/>
              <a:gd name="T59" fmla="*/ 147 h 848"/>
              <a:gd name="T60" fmla="*/ 6 w 959"/>
              <a:gd name="T61" fmla="*/ 118 h 848"/>
              <a:gd name="T62" fmla="*/ 3 w 959"/>
              <a:gd name="T63" fmla="*/ 88 h 848"/>
              <a:gd name="T64" fmla="*/ 1 w 959"/>
              <a:gd name="T65" fmla="*/ 59 h 848"/>
              <a:gd name="T66" fmla="*/ 0 w 959"/>
              <a:gd name="T67" fmla="*/ 29 h 848"/>
              <a:gd name="T68" fmla="*/ 0 w 959"/>
              <a:gd name="T69" fmla="*/ 0 h 848"/>
              <a:gd name="T70" fmla="*/ 429 w 959"/>
              <a:gd name="T71" fmla="*/ 0 h 848"/>
              <a:gd name="T72" fmla="*/ 859 w 959"/>
              <a:gd name="T73" fmla="*/ 0 h 848"/>
              <a:gd name="T74" fmla="*/ 860 w 959"/>
              <a:gd name="T75" fmla="*/ 17 h 848"/>
              <a:gd name="T76" fmla="*/ 861 w 959"/>
              <a:gd name="T77" fmla="*/ 35 h 848"/>
              <a:gd name="T78" fmla="*/ 862 w 959"/>
              <a:gd name="T79" fmla="*/ 43 h 848"/>
              <a:gd name="T80" fmla="*/ 863 w 959"/>
              <a:gd name="T81" fmla="*/ 52 h 848"/>
              <a:gd name="T82" fmla="*/ 864 w 959"/>
              <a:gd name="T83" fmla="*/ 60 h 848"/>
              <a:gd name="T84" fmla="*/ 866 w 959"/>
              <a:gd name="T85" fmla="*/ 68 h 848"/>
              <a:gd name="T86" fmla="*/ 870 w 959"/>
              <a:gd name="T87" fmla="*/ 85 h 848"/>
              <a:gd name="T88" fmla="*/ 874 w 959"/>
              <a:gd name="T89" fmla="*/ 101 h 848"/>
              <a:gd name="T90" fmla="*/ 880 w 959"/>
              <a:gd name="T91" fmla="*/ 117 h 848"/>
              <a:gd name="T92" fmla="*/ 886 w 959"/>
              <a:gd name="T93" fmla="*/ 132 h 848"/>
              <a:gd name="T94" fmla="*/ 893 w 959"/>
              <a:gd name="T95" fmla="*/ 147 h 848"/>
              <a:gd name="T96" fmla="*/ 900 w 959"/>
              <a:gd name="T97" fmla="*/ 162 h 848"/>
              <a:gd name="T98" fmla="*/ 908 w 959"/>
              <a:gd name="T99" fmla="*/ 176 h 848"/>
              <a:gd name="T100" fmla="*/ 917 w 959"/>
              <a:gd name="T101" fmla="*/ 190 h 848"/>
              <a:gd name="T102" fmla="*/ 927 w 959"/>
              <a:gd name="T103" fmla="*/ 203 h 848"/>
              <a:gd name="T104" fmla="*/ 937 w 959"/>
              <a:gd name="T105" fmla="*/ 216 h 848"/>
              <a:gd name="T106" fmla="*/ 948 w 959"/>
              <a:gd name="T107" fmla="*/ 229 h 848"/>
              <a:gd name="T108" fmla="*/ 959 w 959"/>
              <a:gd name="T109" fmla="*/ 24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9" h="848">
                <a:moveTo>
                  <a:pt x="959" y="240"/>
                </a:moveTo>
                <a:lnTo>
                  <a:pt x="351" y="848"/>
                </a:lnTo>
                <a:lnTo>
                  <a:pt x="331" y="827"/>
                </a:lnTo>
                <a:lnTo>
                  <a:pt x="311" y="806"/>
                </a:lnTo>
                <a:lnTo>
                  <a:pt x="291" y="783"/>
                </a:lnTo>
                <a:lnTo>
                  <a:pt x="272" y="761"/>
                </a:lnTo>
                <a:lnTo>
                  <a:pt x="254" y="738"/>
                </a:lnTo>
                <a:lnTo>
                  <a:pt x="236" y="715"/>
                </a:lnTo>
                <a:lnTo>
                  <a:pt x="219" y="691"/>
                </a:lnTo>
                <a:lnTo>
                  <a:pt x="210" y="679"/>
                </a:lnTo>
                <a:lnTo>
                  <a:pt x="202" y="667"/>
                </a:lnTo>
                <a:lnTo>
                  <a:pt x="186" y="642"/>
                </a:lnTo>
                <a:lnTo>
                  <a:pt x="171" y="617"/>
                </a:lnTo>
                <a:lnTo>
                  <a:pt x="156" y="590"/>
                </a:lnTo>
                <a:lnTo>
                  <a:pt x="142" y="565"/>
                </a:lnTo>
                <a:lnTo>
                  <a:pt x="128" y="539"/>
                </a:lnTo>
                <a:lnTo>
                  <a:pt x="115" y="512"/>
                </a:lnTo>
                <a:lnTo>
                  <a:pt x="103" y="485"/>
                </a:lnTo>
                <a:lnTo>
                  <a:pt x="91" y="458"/>
                </a:lnTo>
                <a:lnTo>
                  <a:pt x="81" y="431"/>
                </a:lnTo>
                <a:lnTo>
                  <a:pt x="70" y="404"/>
                </a:lnTo>
                <a:lnTo>
                  <a:pt x="61" y="376"/>
                </a:lnTo>
                <a:lnTo>
                  <a:pt x="52" y="348"/>
                </a:lnTo>
                <a:lnTo>
                  <a:pt x="43" y="320"/>
                </a:lnTo>
                <a:lnTo>
                  <a:pt x="36" y="291"/>
                </a:lnTo>
                <a:lnTo>
                  <a:pt x="29" y="263"/>
                </a:lnTo>
                <a:lnTo>
                  <a:pt x="23" y="234"/>
                </a:lnTo>
                <a:lnTo>
                  <a:pt x="17" y="205"/>
                </a:lnTo>
                <a:lnTo>
                  <a:pt x="13" y="176"/>
                </a:lnTo>
                <a:lnTo>
                  <a:pt x="9" y="147"/>
                </a:lnTo>
                <a:lnTo>
                  <a:pt x="6" y="118"/>
                </a:lnTo>
                <a:lnTo>
                  <a:pt x="3" y="88"/>
                </a:lnTo>
                <a:lnTo>
                  <a:pt x="1" y="59"/>
                </a:lnTo>
                <a:lnTo>
                  <a:pt x="0" y="29"/>
                </a:lnTo>
                <a:lnTo>
                  <a:pt x="0" y="0"/>
                </a:lnTo>
                <a:lnTo>
                  <a:pt x="429" y="0"/>
                </a:lnTo>
                <a:lnTo>
                  <a:pt x="859" y="0"/>
                </a:lnTo>
                <a:lnTo>
                  <a:pt x="860" y="17"/>
                </a:lnTo>
                <a:lnTo>
                  <a:pt x="861" y="35"/>
                </a:lnTo>
                <a:lnTo>
                  <a:pt x="862" y="43"/>
                </a:lnTo>
                <a:lnTo>
                  <a:pt x="863" y="52"/>
                </a:lnTo>
                <a:lnTo>
                  <a:pt x="864" y="60"/>
                </a:lnTo>
                <a:lnTo>
                  <a:pt x="866" y="68"/>
                </a:lnTo>
                <a:lnTo>
                  <a:pt x="870" y="85"/>
                </a:lnTo>
                <a:lnTo>
                  <a:pt x="874" y="101"/>
                </a:lnTo>
                <a:lnTo>
                  <a:pt x="880" y="117"/>
                </a:lnTo>
                <a:lnTo>
                  <a:pt x="886" y="132"/>
                </a:lnTo>
                <a:lnTo>
                  <a:pt x="893" y="147"/>
                </a:lnTo>
                <a:lnTo>
                  <a:pt x="900" y="162"/>
                </a:lnTo>
                <a:lnTo>
                  <a:pt x="908" y="176"/>
                </a:lnTo>
                <a:lnTo>
                  <a:pt x="917" y="190"/>
                </a:lnTo>
                <a:lnTo>
                  <a:pt x="927" y="203"/>
                </a:lnTo>
                <a:lnTo>
                  <a:pt x="937" y="216"/>
                </a:lnTo>
                <a:lnTo>
                  <a:pt x="948" y="229"/>
                </a:lnTo>
                <a:lnTo>
                  <a:pt x="959" y="240"/>
                </a:lnTo>
                <a:close/>
              </a:path>
            </a:pathLst>
          </a:custGeom>
          <a:solidFill>
            <a:srgbClr val="7AB8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59" name="Freeform 55"/>
          <p:cNvSpPr>
            <a:spLocks noChangeAspect="1"/>
          </p:cNvSpPr>
          <p:nvPr/>
        </p:nvSpPr>
        <p:spPr bwMode="auto">
          <a:xfrm>
            <a:off x="5949607" y="3033273"/>
            <a:ext cx="744346" cy="533783"/>
          </a:xfrm>
          <a:custGeom>
            <a:avLst/>
            <a:gdLst>
              <a:gd name="T0" fmla="*/ 859 w 959"/>
              <a:gd name="T1" fmla="*/ 848 h 848"/>
              <a:gd name="T2" fmla="*/ 429 w 959"/>
              <a:gd name="T3" fmla="*/ 848 h 848"/>
              <a:gd name="T4" fmla="*/ 0 w 959"/>
              <a:gd name="T5" fmla="*/ 848 h 848"/>
              <a:gd name="T6" fmla="*/ 1 w 959"/>
              <a:gd name="T7" fmla="*/ 819 h 848"/>
              <a:gd name="T8" fmla="*/ 2 w 959"/>
              <a:gd name="T9" fmla="*/ 789 h 848"/>
              <a:gd name="T10" fmla="*/ 3 w 959"/>
              <a:gd name="T11" fmla="*/ 760 h 848"/>
              <a:gd name="T12" fmla="*/ 6 w 959"/>
              <a:gd name="T13" fmla="*/ 730 h 848"/>
              <a:gd name="T14" fmla="*/ 9 w 959"/>
              <a:gd name="T15" fmla="*/ 701 h 848"/>
              <a:gd name="T16" fmla="*/ 13 w 959"/>
              <a:gd name="T17" fmla="*/ 672 h 848"/>
              <a:gd name="T18" fmla="*/ 18 w 959"/>
              <a:gd name="T19" fmla="*/ 643 h 848"/>
              <a:gd name="T20" fmla="*/ 23 w 959"/>
              <a:gd name="T21" fmla="*/ 614 h 848"/>
              <a:gd name="T22" fmla="*/ 29 w 959"/>
              <a:gd name="T23" fmla="*/ 585 h 848"/>
              <a:gd name="T24" fmla="*/ 36 w 959"/>
              <a:gd name="T25" fmla="*/ 557 h 848"/>
              <a:gd name="T26" fmla="*/ 44 w 959"/>
              <a:gd name="T27" fmla="*/ 528 h 848"/>
              <a:gd name="T28" fmla="*/ 52 w 959"/>
              <a:gd name="T29" fmla="*/ 500 h 848"/>
              <a:gd name="T30" fmla="*/ 56 w 959"/>
              <a:gd name="T31" fmla="*/ 486 h 848"/>
              <a:gd name="T32" fmla="*/ 61 w 959"/>
              <a:gd name="T33" fmla="*/ 472 h 848"/>
              <a:gd name="T34" fmla="*/ 70 w 959"/>
              <a:gd name="T35" fmla="*/ 444 h 848"/>
              <a:gd name="T36" fmla="*/ 81 w 959"/>
              <a:gd name="T37" fmla="*/ 417 h 848"/>
              <a:gd name="T38" fmla="*/ 91 w 959"/>
              <a:gd name="T39" fmla="*/ 389 h 848"/>
              <a:gd name="T40" fmla="*/ 103 w 959"/>
              <a:gd name="T41" fmla="*/ 362 h 848"/>
              <a:gd name="T42" fmla="*/ 115 w 959"/>
              <a:gd name="T43" fmla="*/ 336 h 848"/>
              <a:gd name="T44" fmla="*/ 128 w 959"/>
              <a:gd name="T45" fmla="*/ 309 h 848"/>
              <a:gd name="T46" fmla="*/ 142 w 959"/>
              <a:gd name="T47" fmla="*/ 283 h 848"/>
              <a:gd name="T48" fmla="*/ 156 w 959"/>
              <a:gd name="T49" fmla="*/ 257 h 848"/>
              <a:gd name="T50" fmla="*/ 170 w 959"/>
              <a:gd name="T51" fmla="*/ 231 h 848"/>
              <a:gd name="T52" fmla="*/ 186 w 959"/>
              <a:gd name="T53" fmla="*/ 206 h 848"/>
              <a:gd name="T54" fmla="*/ 202 w 959"/>
              <a:gd name="T55" fmla="*/ 181 h 848"/>
              <a:gd name="T56" fmla="*/ 218 w 959"/>
              <a:gd name="T57" fmla="*/ 157 h 848"/>
              <a:gd name="T58" fmla="*/ 227 w 959"/>
              <a:gd name="T59" fmla="*/ 145 h 848"/>
              <a:gd name="T60" fmla="*/ 236 w 959"/>
              <a:gd name="T61" fmla="*/ 133 h 848"/>
              <a:gd name="T62" fmla="*/ 253 w 959"/>
              <a:gd name="T63" fmla="*/ 110 h 848"/>
              <a:gd name="T64" fmla="*/ 272 w 959"/>
              <a:gd name="T65" fmla="*/ 87 h 848"/>
              <a:gd name="T66" fmla="*/ 291 w 959"/>
              <a:gd name="T67" fmla="*/ 64 h 848"/>
              <a:gd name="T68" fmla="*/ 310 w 959"/>
              <a:gd name="T69" fmla="*/ 42 h 848"/>
              <a:gd name="T70" fmla="*/ 320 w 959"/>
              <a:gd name="T71" fmla="*/ 31 h 848"/>
              <a:gd name="T72" fmla="*/ 330 w 959"/>
              <a:gd name="T73" fmla="*/ 21 h 848"/>
              <a:gd name="T74" fmla="*/ 351 w 959"/>
              <a:gd name="T75" fmla="*/ 0 h 848"/>
              <a:gd name="T76" fmla="*/ 959 w 959"/>
              <a:gd name="T77" fmla="*/ 607 h 848"/>
              <a:gd name="T78" fmla="*/ 948 w 959"/>
              <a:gd name="T79" fmla="*/ 619 h 848"/>
              <a:gd name="T80" fmla="*/ 937 w 959"/>
              <a:gd name="T81" fmla="*/ 632 h 848"/>
              <a:gd name="T82" fmla="*/ 927 w 959"/>
              <a:gd name="T83" fmla="*/ 644 h 848"/>
              <a:gd name="T84" fmla="*/ 917 w 959"/>
              <a:gd name="T85" fmla="*/ 658 h 848"/>
              <a:gd name="T86" fmla="*/ 908 w 959"/>
              <a:gd name="T87" fmla="*/ 672 h 848"/>
              <a:gd name="T88" fmla="*/ 900 w 959"/>
              <a:gd name="T89" fmla="*/ 686 h 848"/>
              <a:gd name="T90" fmla="*/ 893 w 959"/>
              <a:gd name="T91" fmla="*/ 700 h 848"/>
              <a:gd name="T92" fmla="*/ 886 w 959"/>
              <a:gd name="T93" fmla="*/ 716 h 848"/>
              <a:gd name="T94" fmla="*/ 883 w 959"/>
              <a:gd name="T95" fmla="*/ 723 h 848"/>
              <a:gd name="T96" fmla="*/ 880 w 959"/>
              <a:gd name="T97" fmla="*/ 731 h 848"/>
              <a:gd name="T98" fmla="*/ 874 w 959"/>
              <a:gd name="T99" fmla="*/ 747 h 848"/>
              <a:gd name="T100" fmla="*/ 872 w 959"/>
              <a:gd name="T101" fmla="*/ 755 h 848"/>
              <a:gd name="T102" fmla="*/ 870 w 959"/>
              <a:gd name="T103" fmla="*/ 763 h 848"/>
              <a:gd name="T104" fmla="*/ 866 w 959"/>
              <a:gd name="T105" fmla="*/ 779 h 848"/>
              <a:gd name="T106" fmla="*/ 864 w 959"/>
              <a:gd name="T107" fmla="*/ 788 h 848"/>
              <a:gd name="T108" fmla="*/ 863 w 959"/>
              <a:gd name="T109" fmla="*/ 796 h 848"/>
              <a:gd name="T110" fmla="*/ 861 w 959"/>
              <a:gd name="T111" fmla="*/ 813 h 848"/>
              <a:gd name="T112" fmla="*/ 860 w 959"/>
              <a:gd name="T113" fmla="*/ 830 h 848"/>
              <a:gd name="T114" fmla="*/ 859 w 959"/>
              <a:gd name="T115" fmla="*/ 84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9" h="848">
                <a:moveTo>
                  <a:pt x="859" y="848"/>
                </a:moveTo>
                <a:lnTo>
                  <a:pt x="429" y="848"/>
                </a:lnTo>
                <a:lnTo>
                  <a:pt x="0" y="848"/>
                </a:lnTo>
                <a:lnTo>
                  <a:pt x="1" y="819"/>
                </a:lnTo>
                <a:lnTo>
                  <a:pt x="2" y="789"/>
                </a:lnTo>
                <a:lnTo>
                  <a:pt x="3" y="760"/>
                </a:lnTo>
                <a:lnTo>
                  <a:pt x="6" y="730"/>
                </a:lnTo>
                <a:lnTo>
                  <a:pt x="9" y="701"/>
                </a:lnTo>
                <a:lnTo>
                  <a:pt x="13" y="672"/>
                </a:lnTo>
                <a:lnTo>
                  <a:pt x="18" y="643"/>
                </a:lnTo>
                <a:lnTo>
                  <a:pt x="23" y="614"/>
                </a:lnTo>
                <a:lnTo>
                  <a:pt x="29" y="585"/>
                </a:lnTo>
                <a:lnTo>
                  <a:pt x="36" y="557"/>
                </a:lnTo>
                <a:lnTo>
                  <a:pt x="44" y="528"/>
                </a:lnTo>
                <a:lnTo>
                  <a:pt x="52" y="500"/>
                </a:lnTo>
                <a:lnTo>
                  <a:pt x="56" y="486"/>
                </a:lnTo>
                <a:lnTo>
                  <a:pt x="61" y="472"/>
                </a:lnTo>
                <a:lnTo>
                  <a:pt x="70" y="444"/>
                </a:lnTo>
                <a:lnTo>
                  <a:pt x="81" y="417"/>
                </a:lnTo>
                <a:lnTo>
                  <a:pt x="91" y="389"/>
                </a:lnTo>
                <a:lnTo>
                  <a:pt x="103" y="362"/>
                </a:lnTo>
                <a:lnTo>
                  <a:pt x="115" y="336"/>
                </a:lnTo>
                <a:lnTo>
                  <a:pt x="128" y="309"/>
                </a:lnTo>
                <a:lnTo>
                  <a:pt x="142" y="283"/>
                </a:lnTo>
                <a:lnTo>
                  <a:pt x="156" y="257"/>
                </a:lnTo>
                <a:lnTo>
                  <a:pt x="170" y="231"/>
                </a:lnTo>
                <a:lnTo>
                  <a:pt x="186" y="206"/>
                </a:lnTo>
                <a:lnTo>
                  <a:pt x="202" y="181"/>
                </a:lnTo>
                <a:lnTo>
                  <a:pt x="218" y="157"/>
                </a:lnTo>
                <a:lnTo>
                  <a:pt x="227" y="145"/>
                </a:lnTo>
                <a:lnTo>
                  <a:pt x="236" y="133"/>
                </a:lnTo>
                <a:lnTo>
                  <a:pt x="253" y="110"/>
                </a:lnTo>
                <a:lnTo>
                  <a:pt x="272" y="87"/>
                </a:lnTo>
                <a:lnTo>
                  <a:pt x="291" y="64"/>
                </a:lnTo>
                <a:lnTo>
                  <a:pt x="310" y="42"/>
                </a:lnTo>
                <a:lnTo>
                  <a:pt x="320" y="31"/>
                </a:lnTo>
                <a:lnTo>
                  <a:pt x="330" y="21"/>
                </a:lnTo>
                <a:lnTo>
                  <a:pt x="351" y="0"/>
                </a:lnTo>
                <a:lnTo>
                  <a:pt x="959" y="607"/>
                </a:lnTo>
                <a:lnTo>
                  <a:pt x="948" y="619"/>
                </a:lnTo>
                <a:lnTo>
                  <a:pt x="937" y="632"/>
                </a:lnTo>
                <a:lnTo>
                  <a:pt x="927" y="644"/>
                </a:lnTo>
                <a:lnTo>
                  <a:pt x="917" y="658"/>
                </a:lnTo>
                <a:lnTo>
                  <a:pt x="908" y="672"/>
                </a:lnTo>
                <a:lnTo>
                  <a:pt x="900" y="686"/>
                </a:lnTo>
                <a:lnTo>
                  <a:pt x="893" y="700"/>
                </a:lnTo>
                <a:lnTo>
                  <a:pt x="886" y="716"/>
                </a:lnTo>
                <a:lnTo>
                  <a:pt x="883" y="723"/>
                </a:lnTo>
                <a:lnTo>
                  <a:pt x="880" y="731"/>
                </a:lnTo>
                <a:lnTo>
                  <a:pt x="874" y="747"/>
                </a:lnTo>
                <a:lnTo>
                  <a:pt x="872" y="755"/>
                </a:lnTo>
                <a:lnTo>
                  <a:pt x="870" y="763"/>
                </a:lnTo>
                <a:lnTo>
                  <a:pt x="866" y="779"/>
                </a:lnTo>
                <a:lnTo>
                  <a:pt x="864" y="788"/>
                </a:lnTo>
                <a:lnTo>
                  <a:pt x="863" y="796"/>
                </a:lnTo>
                <a:lnTo>
                  <a:pt x="861" y="813"/>
                </a:lnTo>
                <a:lnTo>
                  <a:pt x="860" y="830"/>
                </a:lnTo>
                <a:lnTo>
                  <a:pt x="859" y="848"/>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60" name="Freeform 56"/>
          <p:cNvSpPr>
            <a:spLocks noChangeAspect="1"/>
          </p:cNvSpPr>
          <p:nvPr/>
        </p:nvSpPr>
        <p:spPr bwMode="auto">
          <a:xfrm>
            <a:off x="6222588" y="2811509"/>
            <a:ext cx="657057" cy="603406"/>
          </a:xfrm>
          <a:custGeom>
            <a:avLst/>
            <a:gdLst>
              <a:gd name="T0" fmla="*/ 608 w 848"/>
              <a:gd name="T1" fmla="*/ 958 h 958"/>
              <a:gd name="T2" fmla="*/ 0 w 848"/>
              <a:gd name="T3" fmla="*/ 351 h 958"/>
              <a:gd name="T4" fmla="*/ 21 w 848"/>
              <a:gd name="T5" fmla="*/ 330 h 958"/>
              <a:gd name="T6" fmla="*/ 43 w 848"/>
              <a:gd name="T7" fmla="*/ 310 h 958"/>
              <a:gd name="T8" fmla="*/ 65 w 848"/>
              <a:gd name="T9" fmla="*/ 291 h 958"/>
              <a:gd name="T10" fmla="*/ 87 w 848"/>
              <a:gd name="T11" fmla="*/ 272 h 958"/>
              <a:gd name="T12" fmla="*/ 110 w 848"/>
              <a:gd name="T13" fmla="*/ 253 h 958"/>
              <a:gd name="T14" fmla="*/ 134 w 848"/>
              <a:gd name="T15" fmla="*/ 236 h 958"/>
              <a:gd name="T16" fmla="*/ 157 w 848"/>
              <a:gd name="T17" fmla="*/ 218 h 958"/>
              <a:gd name="T18" fmla="*/ 170 w 848"/>
              <a:gd name="T19" fmla="*/ 210 h 958"/>
              <a:gd name="T20" fmla="*/ 182 w 848"/>
              <a:gd name="T21" fmla="*/ 202 h 958"/>
              <a:gd name="T22" fmla="*/ 206 w 848"/>
              <a:gd name="T23" fmla="*/ 186 h 958"/>
              <a:gd name="T24" fmla="*/ 231 w 848"/>
              <a:gd name="T25" fmla="*/ 170 h 958"/>
              <a:gd name="T26" fmla="*/ 258 w 848"/>
              <a:gd name="T27" fmla="*/ 156 h 958"/>
              <a:gd name="T28" fmla="*/ 284 w 848"/>
              <a:gd name="T29" fmla="*/ 141 h 958"/>
              <a:gd name="T30" fmla="*/ 310 w 848"/>
              <a:gd name="T31" fmla="*/ 128 h 958"/>
              <a:gd name="T32" fmla="*/ 336 w 848"/>
              <a:gd name="T33" fmla="*/ 115 h 958"/>
              <a:gd name="T34" fmla="*/ 363 w 848"/>
              <a:gd name="T35" fmla="*/ 103 h 958"/>
              <a:gd name="T36" fmla="*/ 390 w 848"/>
              <a:gd name="T37" fmla="*/ 91 h 958"/>
              <a:gd name="T38" fmla="*/ 417 w 848"/>
              <a:gd name="T39" fmla="*/ 80 h 958"/>
              <a:gd name="T40" fmla="*/ 445 w 848"/>
              <a:gd name="T41" fmla="*/ 70 h 958"/>
              <a:gd name="T42" fmla="*/ 472 w 848"/>
              <a:gd name="T43" fmla="*/ 60 h 958"/>
              <a:gd name="T44" fmla="*/ 500 w 848"/>
              <a:gd name="T45" fmla="*/ 51 h 958"/>
              <a:gd name="T46" fmla="*/ 529 w 848"/>
              <a:gd name="T47" fmla="*/ 43 h 958"/>
              <a:gd name="T48" fmla="*/ 557 w 848"/>
              <a:gd name="T49" fmla="*/ 35 h 958"/>
              <a:gd name="T50" fmla="*/ 586 w 848"/>
              <a:gd name="T51" fmla="*/ 29 h 958"/>
              <a:gd name="T52" fmla="*/ 614 w 848"/>
              <a:gd name="T53" fmla="*/ 23 h 958"/>
              <a:gd name="T54" fmla="*/ 643 w 848"/>
              <a:gd name="T55" fmla="*/ 17 h 958"/>
              <a:gd name="T56" fmla="*/ 672 w 848"/>
              <a:gd name="T57" fmla="*/ 12 h 958"/>
              <a:gd name="T58" fmla="*/ 701 w 848"/>
              <a:gd name="T59" fmla="*/ 8 h 958"/>
              <a:gd name="T60" fmla="*/ 731 w 848"/>
              <a:gd name="T61" fmla="*/ 5 h 958"/>
              <a:gd name="T62" fmla="*/ 760 w 848"/>
              <a:gd name="T63" fmla="*/ 3 h 958"/>
              <a:gd name="T64" fmla="*/ 789 w 848"/>
              <a:gd name="T65" fmla="*/ 1 h 958"/>
              <a:gd name="T66" fmla="*/ 819 w 848"/>
              <a:gd name="T67" fmla="*/ 0 h 958"/>
              <a:gd name="T68" fmla="*/ 848 w 848"/>
              <a:gd name="T69" fmla="*/ 0 h 958"/>
              <a:gd name="T70" fmla="*/ 848 w 848"/>
              <a:gd name="T71" fmla="*/ 429 h 958"/>
              <a:gd name="T72" fmla="*/ 848 w 848"/>
              <a:gd name="T73" fmla="*/ 859 h 958"/>
              <a:gd name="T74" fmla="*/ 831 w 848"/>
              <a:gd name="T75" fmla="*/ 859 h 958"/>
              <a:gd name="T76" fmla="*/ 814 w 848"/>
              <a:gd name="T77" fmla="*/ 861 h 958"/>
              <a:gd name="T78" fmla="*/ 805 w 848"/>
              <a:gd name="T79" fmla="*/ 861 h 958"/>
              <a:gd name="T80" fmla="*/ 797 w 848"/>
              <a:gd name="T81" fmla="*/ 863 h 958"/>
              <a:gd name="T82" fmla="*/ 788 w 848"/>
              <a:gd name="T83" fmla="*/ 864 h 958"/>
              <a:gd name="T84" fmla="*/ 780 w 848"/>
              <a:gd name="T85" fmla="*/ 866 h 958"/>
              <a:gd name="T86" fmla="*/ 763 w 848"/>
              <a:gd name="T87" fmla="*/ 869 h 958"/>
              <a:gd name="T88" fmla="*/ 747 w 848"/>
              <a:gd name="T89" fmla="*/ 874 h 958"/>
              <a:gd name="T90" fmla="*/ 731 w 848"/>
              <a:gd name="T91" fmla="*/ 879 h 958"/>
              <a:gd name="T92" fmla="*/ 716 w 848"/>
              <a:gd name="T93" fmla="*/ 885 h 958"/>
              <a:gd name="T94" fmla="*/ 701 w 848"/>
              <a:gd name="T95" fmla="*/ 892 h 958"/>
              <a:gd name="T96" fmla="*/ 686 w 848"/>
              <a:gd name="T97" fmla="*/ 900 h 958"/>
              <a:gd name="T98" fmla="*/ 672 w 848"/>
              <a:gd name="T99" fmla="*/ 908 h 958"/>
              <a:gd name="T100" fmla="*/ 658 w 848"/>
              <a:gd name="T101" fmla="*/ 917 h 958"/>
              <a:gd name="T102" fmla="*/ 645 w 848"/>
              <a:gd name="T103" fmla="*/ 926 h 958"/>
              <a:gd name="T104" fmla="*/ 632 w 848"/>
              <a:gd name="T105" fmla="*/ 936 h 958"/>
              <a:gd name="T106" fmla="*/ 620 w 848"/>
              <a:gd name="T107" fmla="*/ 947 h 958"/>
              <a:gd name="T108" fmla="*/ 608 w 848"/>
              <a:gd name="T109" fmla="*/ 95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8" h="958">
                <a:moveTo>
                  <a:pt x="608" y="958"/>
                </a:moveTo>
                <a:lnTo>
                  <a:pt x="0" y="351"/>
                </a:lnTo>
                <a:lnTo>
                  <a:pt x="21" y="330"/>
                </a:lnTo>
                <a:lnTo>
                  <a:pt x="43" y="310"/>
                </a:lnTo>
                <a:lnTo>
                  <a:pt x="65" y="291"/>
                </a:lnTo>
                <a:lnTo>
                  <a:pt x="87" y="272"/>
                </a:lnTo>
                <a:lnTo>
                  <a:pt x="110" y="253"/>
                </a:lnTo>
                <a:lnTo>
                  <a:pt x="134" y="236"/>
                </a:lnTo>
                <a:lnTo>
                  <a:pt x="157" y="218"/>
                </a:lnTo>
                <a:lnTo>
                  <a:pt x="170" y="210"/>
                </a:lnTo>
                <a:lnTo>
                  <a:pt x="182" y="202"/>
                </a:lnTo>
                <a:lnTo>
                  <a:pt x="206" y="186"/>
                </a:lnTo>
                <a:lnTo>
                  <a:pt x="231" y="170"/>
                </a:lnTo>
                <a:lnTo>
                  <a:pt x="258" y="156"/>
                </a:lnTo>
                <a:lnTo>
                  <a:pt x="284" y="141"/>
                </a:lnTo>
                <a:lnTo>
                  <a:pt x="310" y="128"/>
                </a:lnTo>
                <a:lnTo>
                  <a:pt x="336" y="115"/>
                </a:lnTo>
                <a:lnTo>
                  <a:pt x="363" y="103"/>
                </a:lnTo>
                <a:lnTo>
                  <a:pt x="390" y="91"/>
                </a:lnTo>
                <a:lnTo>
                  <a:pt x="417" y="80"/>
                </a:lnTo>
                <a:lnTo>
                  <a:pt x="445" y="70"/>
                </a:lnTo>
                <a:lnTo>
                  <a:pt x="472" y="60"/>
                </a:lnTo>
                <a:lnTo>
                  <a:pt x="500" y="51"/>
                </a:lnTo>
                <a:lnTo>
                  <a:pt x="529" y="43"/>
                </a:lnTo>
                <a:lnTo>
                  <a:pt x="557" y="35"/>
                </a:lnTo>
                <a:lnTo>
                  <a:pt x="586" y="29"/>
                </a:lnTo>
                <a:lnTo>
                  <a:pt x="614" y="23"/>
                </a:lnTo>
                <a:lnTo>
                  <a:pt x="643" y="17"/>
                </a:lnTo>
                <a:lnTo>
                  <a:pt x="672" y="12"/>
                </a:lnTo>
                <a:lnTo>
                  <a:pt x="701" y="8"/>
                </a:lnTo>
                <a:lnTo>
                  <a:pt x="731" y="5"/>
                </a:lnTo>
                <a:lnTo>
                  <a:pt x="760" y="3"/>
                </a:lnTo>
                <a:lnTo>
                  <a:pt x="789" y="1"/>
                </a:lnTo>
                <a:lnTo>
                  <a:pt x="819" y="0"/>
                </a:lnTo>
                <a:lnTo>
                  <a:pt x="848" y="0"/>
                </a:lnTo>
                <a:lnTo>
                  <a:pt x="848" y="429"/>
                </a:lnTo>
                <a:lnTo>
                  <a:pt x="848" y="859"/>
                </a:lnTo>
                <a:lnTo>
                  <a:pt x="831" y="859"/>
                </a:lnTo>
                <a:lnTo>
                  <a:pt x="814" y="861"/>
                </a:lnTo>
                <a:lnTo>
                  <a:pt x="805" y="861"/>
                </a:lnTo>
                <a:lnTo>
                  <a:pt x="797" y="863"/>
                </a:lnTo>
                <a:lnTo>
                  <a:pt x="788" y="864"/>
                </a:lnTo>
                <a:lnTo>
                  <a:pt x="780" y="866"/>
                </a:lnTo>
                <a:lnTo>
                  <a:pt x="763" y="869"/>
                </a:lnTo>
                <a:lnTo>
                  <a:pt x="747" y="874"/>
                </a:lnTo>
                <a:lnTo>
                  <a:pt x="731" y="879"/>
                </a:lnTo>
                <a:lnTo>
                  <a:pt x="716" y="885"/>
                </a:lnTo>
                <a:lnTo>
                  <a:pt x="701" y="892"/>
                </a:lnTo>
                <a:lnTo>
                  <a:pt x="686" y="900"/>
                </a:lnTo>
                <a:lnTo>
                  <a:pt x="672" y="908"/>
                </a:lnTo>
                <a:lnTo>
                  <a:pt x="658" y="917"/>
                </a:lnTo>
                <a:lnTo>
                  <a:pt x="645" y="926"/>
                </a:lnTo>
                <a:lnTo>
                  <a:pt x="632" y="936"/>
                </a:lnTo>
                <a:lnTo>
                  <a:pt x="620" y="947"/>
                </a:lnTo>
                <a:lnTo>
                  <a:pt x="608" y="958"/>
                </a:lnTo>
                <a:close/>
              </a:path>
            </a:pathLst>
          </a:custGeom>
          <a:solidFill>
            <a:srgbClr val="0185C3"/>
          </a:solidFill>
          <a:ln w="6350" cmpd="sng">
            <a:noFill/>
            <a:round/>
            <a:headEnd/>
            <a:tailEnd/>
          </a:ln>
        </p:spPr>
        <p:txBody>
          <a:bodyPr lIns="45720" rIns="45720" anchor="ctr" anchorCtr="1"/>
          <a:lstStyle/>
          <a:p>
            <a:endParaRPr lang="en-US" sz="1200">
              <a:solidFill>
                <a:schemeClr val="tx2"/>
              </a:solidFill>
              <a:latin typeface="+mn-lt"/>
            </a:endParaRPr>
          </a:p>
        </p:txBody>
      </p:sp>
      <p:sp>
        <p:nvSpPr>
          <p:cNvPr id="61" name="Text Box 57"/>
          <p:cNvSpPr txBox="1">
            <a:spLocks noChangeArrowheads="1"/>
          </p:cNvSpPr>
          <p:nvPr/>
        </p:nvSpPr>
        <p:spPr bwMode="auto">
          <a:xfrm>
            <a:off x="6871709" y="3908728"/>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2" name="Text Box 58"/>
          <p:cNvSpPr txBox="1">
            <a:spLocks noChangeArrowheads="1"/>
          </p:cNvSpPr>
          <p:nvPr/>
        </p:nvSpPr>
        <p:spPr bwMode="auto">
          <a:xfrm>
            <a:off x="6460652" y="3908728"/>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3" name="Text Box 59"/>
          <p:cNvSpPr txBox="1">
            <a:spLocks noChangeArrowheads="1"/>
          </p:cNvSpPr>
          <p:nvPr/>
        </p:nvSpPr>
        <p:spPr bwMode="auto">
          <a:xfrm>
            <a:off x="7231978" y="3613410"/>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4" name="Text Box 60"/>
          <p:cNvSpPr txBox="1">
            <a:spLocks noChangeArrowheads="1"/>
          </p:cNvSpPr>
          <p:nvPr/>
        </p:nvSpPr>
        <p:spPr bwMode="auto">
          <a:xfrm>
            <a:off x="7231978" y="332557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5" name="Text Box 61"/>
          <p:cNvSpPr txBox="1">
            <a:spLocks noChangeArrowheads="1"/>
          </p:cNvSpPr>
          <p:nvPr/>
        </p:nvSpPr>
        <p:spPr bwMode="auto">
          <a:xfrm>
            <a:off x="6101969" y="3613410"/>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6" name="Text Box 62"/>
          <p:cNvSpPr txBox="1">
            <a:spLocks noChangeArrowheads="1"/>
          </p:cNvSpPr>
          <p:nvPr/>
        </p:nvSpPr>
        <p:spPr bwMode="auto">
          <a:xfrm>
            <a:off x="6871709" y="300877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7" name="Text Box 63"/>
          <p:cNvSpPr txBox="1">
            <a:spLocks noChangeArrowheads="1"/>
          </p:cNvSpPr>
          <p:nvPr/>
        </p:nvSpPr>
        <p:spPr bwMode="auto">
          <a:xfrm>
            <a:off x="6101969" y="3325572"/>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68" name="Text Box 64"/>
          <p:cNvSpPr txBox="1">
            <a:spLocks noChangeArrowheads="1"/>
          </p:cNvSpPr>
          <p:nvPr/>
        </p:nvSpPr>
        <p:spPr bwMode="auto">
          <a:xfrm>
            <a:off x="6460652" y="300877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70" name="Freeform 66"/>
          <p:cNvSpPr>
            <a:spLocks noChangeAspect="1"/>
          </p:cNvSpPr>
          <p:nvPr/>
        </p:nvSpPr>
        <p:spPr bwMode="auto">
          <a:xfrm>
            <a:off x="4594954" y="2819244"/>
            <a:ext cx="726889" cy="615011"/>
          </a:xfrm>
          <a:custGeom>
            <a:avLst/>
            <a:gdLst>
              <a:gd name="T0" fmla="*/ 0 w 886"/>
              <a:gd name="T1" fmla="*/ 795 h 923"/>
              <a:gd name="T2" fmla="*/ 0 w 886"/>
              <a:gd name="T3" fmla="*/ 0 h 923"/>
              <a:gd name="T4" fmla="*/ 28 w 886"/>
              <a:gd name="T5" fmla="*/ 1 h 923"/>
              <a:gd name="T6" fmla="*/ 55 w 886"/>
              <a:gd name="T7" fmla="*/ 2 h 923"/>
              <a:gd name="T8" fmla="*/ 83 w 886"/>
              <a:gd name="T9" fmla="*/ 3 h 923"/>
              <a:gd name="T10" fmla="*/ 111 w 886"/>
              <a:gd name="T11" fmla="*/ 6 h 923"/>
              <a:gd name="T12" fmla="*/ 139 w 886"/>
              <a:gd name="T13" fmla="*/ 9 h 923"/>
              <a:gd name="T14" fmla="*/ 166 w 886"/>
              <a:gd name="T15" fmla="*/ 13 h 923"/>
              <a:gd name="T16" fmla="*/ 194 w 886"/>
              <a:gd name="T17" fmla="*/ 17 h 923"/>
              <a:gd name="T18" fmla="*/ 221 w 886"/>
              <a:gd name="T19" fmla="*/ 22 h 923"/>
              <a:gd name="T20" fmla="*/ 248 w 886"/>
              <a:gd name="T21" fmla="*/ 28 h 923"/>
              <a:gd name="T22" fmla="*/ 275 w 886"/>
              <a:gd name="T23" fmla="*/ 34 h 923"/>
              <a:gd name="T24" fmla="*/ 302 w 886"/>
              <a:gd name="T25" fmla="*/ 42 h 923"/>
              <a:gd name="T26" fmla="*/ 329 w 886"/>
              <a:gd name="T27" fmla="*/ 49 h 923"/>
              <a:gd name="T28" fmla="*/ 355 w 886"/>
              <a:gd name="T29" fmla="*/ 58 h 923"/>
              <a:gd name="T30" fmla="*/ 382 w 886"/>
              <a:gd name="T31" fmla="*/ 67 h 923"/>
              <a:gd name="T32" fmla="*/ 395 w 886"/>
              <a:gd name="T33" fmla="*/ 71 h 923"/>
              <a:gd name="T34" fmla="*/ 408 w 886"/>
              <a:gd name="T35" fmla="*/ 76 h 923"/>
              <a:gd name="T36" fmla="*/ 434 w 886"/>
              <a:gd name="T37" fmla="*/ 87 h 923"/>
              <a:gd name="T38" fmla="*/ 459 w 886"/>
              <a:gd name="T39" fmla="*/ 98 h 923"/>
              <a:gd name="T40" fmla="*/ 484 w 886"/>
              <a:gd name="T41" fmla="*/ 109 h 923"/>
              <a:gd name="T42" fmla="*/ 509 w 886"/>
              <a:gd name="T43" fmla="*/ 121 h 923"/>
              <a:gd name="T44" fmla="*/ 534 w 886"/>
              <a:gd name="T45" fmla="*/ 134 h 923"/>
              <a:gd name="T46" fmla="*/ 559 w 886"/>
              <a:gd name="T47" fmla="*/ 147 h 923"/>
              <a:gd name="T48" fmla="*/ 583 w 886"/>
              <a:gd name="T49" fmla="*/ 161 h 923"/>
              <a:gd name="T50" fmla="*/ 606 w 886"/>
              <a:gd name="T51" fmla="*/ 176 h 923"/>
              <a:gd name="T52" fmla="*/ 630 w 886"/>
              <a:gd name="T53" fmla="*/ 191 h 923"/>
              <a:gd name="T54" fmla="*/ 653 w 886"/>
              <a:gd name="T55" fmla="*/ 207 h 923"/>
              <a:gd name="T56" fmla="*/ 675 w 886"/>
              <a:gd name="T57" fmla="*/ 223 h 923"/>
              <a:gd name="T58" fmla="*/ 697 w 886"/>
              <a:gd name="T59" fmla="*/ 240 h 923"/>
              <a:gd name="T60" fmla="*/ 719 w 886"/>
              <a:gd name="T61" fmla="*/ 257 h 923"/>
              <a:gd name="T62" fmla="*/ 740 w 886"/>
              <a:gd name="T63" fmla="*/ 275 h 923"/>
              <a:gd name="T64" fmla="*/ 761 w 886"/>
              <a:gd name="T65" fmla="*/ 294 h 923"/>
              <a:gd name="T66" fmla="*/ 771 w 886"/>
              <a:gd name="T67" fmla="*/ 303 h 923"/>
              <a:gd name="T68" fmla="*/ 781 w 886"/>
              <a:gd name="T69" fmla="*/ 313 h 923"/>
              <a:gd name="T70" fmla="*/ 801 w 886"/>
              <a:gd name="T71" fmla="*/ 332 h 923"/>
              <a:gd name="T72" fmla="*/ 824 w 886"/>
              <a:gd name="T73" fmla="*/ 355 h 923"/>
              <a:gd name="T74" fmla="*/ 845 w 886"/>
              <a:gd name="T75" fmla="*/ 379 h 923"/>
              <a:gd name="T76" fmla="*/ 866 w 886"/>
              <a:gd name="T77" fmla="*/ 403 h 923"/>
              <a:gd name="T78" fmla="*/ 886 w 886"/>
              <a:gd name="T79" fmla="*/ 427 h 923"/>
              <a:gd name="T80" fmla="*/ 266 w 886"/>
              <a:gd name="T81" fmla="*/ 923 h 923"/>
              <a:gd name="T82" fmla="*/ 254 w 886"/>
              <a:gd name="T83" fmla="*/ 909 h 923"/>
              <a:gd name="T84" fmla="*/ 241 w 886"/>
              <a:gd name="T85" fmla="*/ 895 h 923"/>
              <a:gd name="T86" fmla="*/ 227 w 886"/>
              <a:gd name="T87" fmla="*/ 882 h 923"/>
              <a:gd name="T88" fmla="*/ 213 w 886"/>
              <a:gd name="T89" fmla="*/ 870 h 923"/>
              <a:gd name="T90" fmla="*/ 206 w 886"/>
              <a:gd name="T91" fmla="*/ 864 h 923"/>
              <a:gd name="T92" fmla="*/ 198 w 886"/>
              <a:gd name="T93" fmla="*/ 859 h 923"/>
              <a:gd name="T94" fmla="*/ 190 w 886"/>
              <a:gd name="T95" fmla="*/ 853 h 923"/>
              <a:gd name="T96" fmla="*/ 183 w 886"/>
              <a:gd name="T97" fmla="*/ 848 h 923"/>
              <a:gd name="T98" fmla="*/ 166 w 886"/>
              <a:gd name="T99" fmla="*/ 839 h 923"/>
              <a:gd name="T100" fmla="*/ 150 w 886"/>
              <a:gd name="T101" fmla="*/ 830 h 923"/>
              <a:gd name="T102" fmla="*/ 141 w 886"/>
              <a:gd name="T103" fmla="*/ 826 h 923"/>
              <a:gd name="T104" fmla="*/ 133 w 886"/>
              <a:gd name="T105" fmla="*/ 822 h 923"/>
              <a:gd name="T106" fmla="*/ 115 w 886"/>
              <a:gd name="T107" fmla="*/ 815 h 923"/>
              <a:gd name="T108" fmla="*/ 106 w 886"/>
              <a:gd name="T109" fmla="*/ 812 h 923"/>
              <a:gd name="T110" fmla="*/ 97 w 886"/>
              <a:gd name="T111" fmla="*/ 809 h 923"/>
              <a:gd name="T112" fmla="*/ 78 w 886"/>
              <a:gd name="T113" fmla="*/ 804 h 923"/>
              <a:gd name="T114" fmla="*/ 59 w 886"/>
              <a:gd name="T115" fmla="*/ 800 h 923"/>
              <a:gd name="T116" fmla="*/ 40 w 886"/>
              <a:gd name="T117" fmla="*/ 797 h 923"/>
              <a:gd name="T118" fmla="*/ 20 w 886"/>
              <a:gd name="T119" fmla="*/ 796 h 923"/>
              <a:gd name="T120" fmla="*/ 10 w 886"/>
              <a:gd name="T121" fmla="*/ 795 h 923"/>
              <a:gd name="T122" fmla="*/ 0 w 886"/>
              <a:gd name="T123" fmla="*/ 795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6" h="923">
                <a:moveTo>
                  <a:pt x="0" y="795"/>
                </a:moveTo>
                <a:lnTo>
                  <a:pt x="0" y="0"/>
                </a:lnTo>
                <a:lnTo>
                  <a:pt x="28" y="1"/>
                </a:lnTo>
                <a:lnTo>
                  <a:pt x="55" y="2"/>
                </a:lnTo>
                <a:lnTo>
                  <a:pt x="83" y="3"/>
                </a:lnTo>
                <a:lnTo>
                  <a:pt x="111" y="6"/>
                </a:lnTo>
                <a:lnTo>
                  <a:pt x="139" y="9"/>
                </a:lnTo>
                <a:lnTo>
                  <a:pt x="166" y="13"/>
                </a:lnTo>
                <a:lnTo>
                  <a:pt x="194" y="17"/>
                </a:lnTo>
                <a:lnTo>
                  <a:pt x="221" y="22"/>
                </a:lnTo>
                <a:lnTo>
                  <a:pt x="248" y="28"/>
                </a:lnTo>
                <a:lnTo>
                  <a:pt x="275" y="34"/>
                </a:lnTo>
                <a:lnTo>
                  <a:pt x="302" y="42"/>
                </a:lnTo>
                <a:lnTo>
                  <a:pt x="329" y="49"/>
                </a:lnTo>
                <a:lnTo>
                  <a:pt x="355" y="58"/>
                </a:lnTo>
                <a:lnTo>
                  <a:pt x="382" y="67"/>
                </a:lnTo>
                <a:lnTo>
                  <a:pt x="395" y="71"/>
                </a:lnTo>
                <a:lnTo>
                  <a:pt x="408" y="76"/>
                </a:lnTo>
                <a:lnTo>
                  <a:pt x="434" y="87"/>
                </a:lnTo>
                <a:lnTo>
                  <a:pt x="459" y="98"/>
                </a:lnTo>
                <a:lnTo>
                  <a:pt x="484" y="109"/>
                </a:lnTo>
                <a:lnTo>
                  <a:pt x="509" y="121"/>
                </a:lnTo>
                <a:lnTo>
                  <a:pt x="534" y="134"/>
                </a:lnTo>
                <a:lnTo>
                  <a:pt x="559" y="147"/>
                </a:lnTo>
                <a:lnTo>
                  <a:pt x="583" y="161"/>
                </a:lnTo>
                <a:lnTo>
                  <a:pt x="606" y="176"/>
                </a:lnTo>
                <a:lnTo>
                  <a:pt x="630" y="191"/>
                </a:lnTo>
                <a:lnTo>
                  <a:pt x="653" y="207"/>
                </a:lnTo>
                <a:lnTo>
                  <a:pt x="675" y="223"/>
                </a:lnTo>
                <a:lnTo>
                  <a:pt x="697" y="240"/>
                </a:lnTo>
                <a:lnTo>
                  <a:pt x="719" y="257"/>
                </a:lnTo>
                <a:lnTo>
                  <a:pt x="740" y="275"/>
                </a:lnTo>
                <a:lnTo>
                  <a:pt x="761" y="294"/>
                </a:lnTo>
                <a:lnTo>
                  <a:pt x="771" y="303"/>
                </a:lnTo>
                <a:lnTo>
                  <a:pt x="781" y="313"/>
                </a:lnTo>
                <a:lnTo>
                  <a:pt x="801" y="332"/>
                </a:lnTo>
                <a:lnTo>
                  <a:pt x="824" y="355"/>
                </a:lnTo>
                <a:lnTo>
                  <a:pt x="845" y="379"/>
                </a:lnTo>
                <a:lnTo>
                  <a:pt x="866" y="403"/>
                </a:lnTo>
                <a:lnTo>
                  <a:pt x="886" y="427"/>
                </a:lnTo>
                <a:lnTo>
                  <a:pt x="266" y="923"/>
                </a:lnTo>
                <a:lnTo>
                  <a:pt x="254" y="909"/>
                </a:lnTo>
                <a:lnTo>
                  <a:pt x="241" y="895"/>
                </a:lnTo>
                <a:lnTo>
                  <a:pt x="227" y="882"/>
                </a:lnTo>
                <a:lnTo>
                  <a:pt x="213" y="870"/>
                </a:lnTo>
                <a:lnTo>
                  <a:pt x="206" y="864"/>
                </a:lnTo>
                <a:lnTo>
                  <a:pt x="198" y="859"/>
                </a:lnTo>
                <a:lnTo>
                  <a:pt x="190" y="853"/>
                </a:lnTo>
                <a:lnTo>
                  <a:pt x="183" y="848"/>
                </a:lnTo>
                <a:lnTo>
                  <a:pt x="166" y="839"/>
                </a:lnTo>
                <a:lnTo>
                  <a:pt x="150" y="830"/>
                </a:lnTo>
                <a:lnTo>
                  <a:pt x="141" y="826"/>
                </a:lnTo>
                <a:lnTo>
                  <a:pt x="133" y="822"/>
                </a:lnTo>
                <a:lnTo>
                  <a:pt x="115" y="815"/>
                </a:lnTo>
                <a:lnTo>
                  <a:pt x="106" y="812"/>
                </a:lnTo>
                <a:lnTo>
                  <a:pt x="97" y="809"/>
                </a:lnTo>
                <a:lnTo>
                  <a:pt x="78" y="804"/>
                </a:lnTo>
                <a:lnTo>
                  <a:pt x="59" y="800"/>
                </a:lnTo>
                <a:lnTo>
                  <a:pt x="40" y="797"/>
                </a:lnTo>
                <a:lnTo>
                  <a:pt x="20" y="796"/>
                </a:lnTo>
                <a:lnTo>
                  <a:pt x="10" y="795"/>
                </a:lnTo>
                <a:lnTo>
                  <a:pt x="0" y="795"/>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1" name="Freeform 67"/>
          <p:cNvSpPr>
            <a:spLocks noChangeAspect="1"/>
          </p:cNvSpPr>
          <p:nvPr/>
        </p:nvSpPr>
        <p:spPr bwMode="auto">
          <a:xfrm>
            <a:off x="4813970" y="3102897"/>
            <a:ext cx="711018" cy="640797"/>
          </a:xfrm>
          <a:custGeom>
            <a:avLst/>
            <a:gdLst>
              <a:gd name="T0" fmla="*/ 620 w 868"/>
              <a:gd name="T1" fmla="*/ 0 h 961"/>
              <a:gd name="T2" fmla="*/ 654 w 868"/>
              <a:gd name="T3" fmla="*/ 45 h 961"/>
              <a:gd name="T4" fmla="*/ 685 w 868"/>
              <a:gd name="T5" fmla="*/ 91 h 961"/>
              <a:gd name="T6" fmla="*/ 714 w 868"/>
              <a:gd name="T7" fmla="*/ 138 h 961"/>
              <a:gd name="T8" fmla="*/ 741 w 868"/>
              <a:gd name="T9" fmla="*/ 188 h 961"/>
              <a:gd name="T10" fmla="*/ 765 w 868"/>
              <a:gd name="T11" fmla="*/ 238 h 961"/>
              <a:gd name="T12" fmla="*/ 782 w 868"/>
              <a:gd name="T13" fmla="*/ 276 h 961"/>
              <a:gd name="T14" fmla="*/ 797 w 868"/>
              <a:gd name="T15" fmla="*/ 315 h 961"/>
              <a:gd name="T16" fmla="*/ 815 w 868"/>
              <a:gd name="T17" fmla="*/ 368 h 961"/>
              <a:gd name="T18" fmla="*/ 830 w 868"/>
              <a:gd name="T19" fmla="*/ 421 h 961"/>
              <a:gd name="T20" fmla="*/ 840 w 868"/>
              <a:gd name="T21" fmla="*/ 462 h 961"/>
              <a:gd name="T22" fmla="*/ 849 w 868"/>
              <a:gd name="T23" fmla="*/ 503 h 961"/>
              <a:gd name="T24" fmla="*/ 858 w 868"/>
              <a:gd name="T25" fmla="*/ 558 h 961"/>
              <a:gd name="T26" fmla="*/ 864 w 868"/>
              <a:gd name="T27" fmla="*/ 613 h 961"/>
              <a:gd name="T28" fmla="*/ 867 w 868"/>
              <a:gd name="T29" fmla="*/ 668 h 961"/>
              <a:gd name="T30" fmla="*/ 868 w 868"/>
              <a:gd name="T31" fmla="*/ 724 h 961"/>
              <a:gd name="T32" fmla="*/ 865 w 868"/>
              <a:gd name="T33" fmla="*/ 780 h 961"/>
              <a:gd name="T34" fmla="*/ 860 w 868"/>
              <a:gd name="T35" fmla="*/ 835 h 961"/>
              <a:gd name="T36" fmla="*/ 854 w 868"/>
              <a:gd name="T37" fmla="*/ 882 h 961"/>
              <a:gd name="T38" fmla="*/ 846 w 868"/>
              <a:gd name="T39" fmla="*/ 929 h 961"/>
              <a:gd name="T40" fmla="*/ 839 w 868"/>
              <a:gd name="T41" fmla="*/ 961 h 961"/>
              <a:gd name="T42" fmla="*/ 68 w 868"/>
              <a:gd name="T43" fmla="*/ 775 h 961"/>
              <a:gd name="T44" fmla="*/ 72 w 868"/>
              <a:gd name="T45" fmla="*/ 747 h 961"/>
              <a:gd name="T46" fmla="*/ 74 w 868"/>
              <a:gd name="T47" fmla="*/ 708 h 961"/>
              <a:gd name="T48" fmla="*/ 73 w 868"/>
              <a:gd name="T49" fmla="*/ 678 h 961"/>
              <a:gd name="T50" fmla="*/ 69 w 868"/>
              <a:gd name="T51" fmla="*/ 649 h 961"/>
              <a:gd name="T52" fmla="*/ 63 w 868"/>
              <a:gd name="T53" fmla="*/ 621 h 961"/>
              <a:gd name="T54" fmla="*/ 54 w 868"/>
              <a:gd name="T55" fmla="*/ 594 h 961"/>
              <a:gd name="T56" fmla="*/ 44 w 868"/>
              <a:gd name="T57" fmla="*/ 568 h 961"/>
              <a:gd name="T58" fmla="*/ 31 w 868"/>
              <a:gd name="T59" fmla="*/ 542 h 961"/>
              <a:gd name="T60" fmla="*/ 16 w 868"/>
              <a:gd name="T61" fmla="*/ 519 h 961"/>
              <a:gd name="T62" fmla="*/ 0 w 868"/>
              <a:gd name="T63" fmla="*/ 49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8" h="961">
                <a:moveTo>
                  <a:pt x="0" y="496"/>
                </a:moveTo>
                <a:lnTo>
                  <a:pt x="620" y="0"/>
                </a:lnTo>
                <a:lnTo>
                  <a:pt x="637" y="22"/>
                </a:lnTo>
                <a:lnTo>
                  <a:pt x="654" y="45"/>
                </a:lnTo>
                <a:lnTo>
                  <a:pt x="670" y="67"/>
                </a:lnTo>
                <a:lnTo>
                  <a:pt x="685" y="91"/>
                </a:lnTo>
                <a:lnTo>
                  <a:pt x="700" y="114"/>
                </a:lnTo>
                <a:lnTo>
                  <a:pt x="714" y="138"/>
                </a:lnTo>
                <a:lnTo>
                  <a:pt x="728" y="163"/>
                </a:lnTo>
                <a:lnTo>
                  <a:pt x="741" y="188"/>
                </a:lnTo>
                <a:lnTo>
                  <a:pt x="753" y="213"/>
                </a:lnTo>
                <a:lnTo>
                  <a:pt x="765" y="238"/>
                </a:lnTo>
                <a:lnTo>
                  <a:pt x="776" y="263"/>
                </a:lnTo>
                <a:lnTo>
                  <a:pt x="782" y="276"/>
                </a:lnTo>
                <a:lnTo>
                  <a:pt x="787" y="289"/>
                </a:lnTo>
                <a:lnTo>
                  <a:pt x="797" y="315"/>
                </a:lnTo>
                <a:lnTo>
                  <a:pt x="806" y="341"/>
                </a:lnTo>
                <a:lnTo>
                  <a:pt x="815" y="368"/>
                </a:lnTo>
                <a:lnTo>
                  <a:pt x="823" y="394"/>
                </a:lnTo>
                <a:lnTo>
                  <a:pt x="830" y="421"/>
                </a:lnTo>
                <a:lnTo>
                  <a:pt x="837" y="448"/>
                </a:lnTo>
                <a:lnTo>
                  <a:pt x="840" y="462"/>
                </a:lnTo>
                <a:lnTo>
                  <a:pt x="843" y="475"/>
                </a:lnTo>
                <a:lnTo>
                  <a:pt x="849" y="503"/>
                </a:lnTo>
                <a:lnTo>
                  <a:pt x="854" y="530"/>
                </a:lnTo>
                <a:lnTo>
                  <a:pt x="858" y="558"/>
                </a:lnTo>
                <a:lnTo>
                  <a:pt x="861" y="585"/>
                </a:lnTo>
                <a:lnTo>
                  <a:pt x="864" y="613"/>
                </a:lnTo>
                <a:lnTo>
                  <a:pt x="866" y="641"/>
                </a:lnTo>
                <a:lnTo>
                  <a:pt x="867" y="668"/>
                </a:lnTo>
                <a:lnTo>
                  <a:pt x="868" y="696"/>
                </a:lnTo>
                <a:lnTo>
                  <a:pt x="868" y="724"/>
                </a:lnTo>
                <a:lnTo>
                  <a:pt x="867" y="752"/>
                </a:lnTo>
                <a:lnTo>
                  <a:pt x="865" y="780"/>
                </a:lnTo>
                <a:lnTo>
                  <a:pt x="863" y="807"/>
                </a:lnTo>
                <a:lnTo>
                  <a:pt x="860" y="835"/>
                </a:lnTo>
                <a:lnTo>
                  <a:pt x="856" y="867"/>
                </a:lnTo>
                <a:lnTo>
                  <a:pt x="854" y="882"/>
                </a:lnTo>
                <a:lnTo>
                  <a:pt x="851" y="898"/>
                </a:lnTo>
                <a:lnTo>
                  <a:pt x="846" y="929"/>
                </a:lnTo>
                <a:lnTo>
                  <a:pt x="842" y="945"/>
                </a:lnTo>
                <a:lnTo>
                  <a:pt x="839" y="961"/>
                </a:lnTo>
                <a:lnTo>
                  <a:pt x="66" y="784"/>
                </a:lnTo>
                <a:lnTo>
                  <a:pt x="68" y="775"/>
                </a:lnTo>
                <a:lnTo>
                  <a:pt x="69" y="766"/>
                </a:lnTo>
                <a:lnTo>
                  <a:pt x="72" y="747"/>
                </a:lnTo>
                <a:lnTo>
                  <a:pt x="74" y="728"/>
                </a:lnTo>
                <a:lnTo>
                  <a:pt x="74" y="708"/>
                </a:lnTo>
                <a:lnTo>
                  <a:pt x="74" y="693"/>
                </a:lnTo>
                <a:lnTo>
                  <a:pt x="73" y="678"/>
                </a:lnTo>
                <a:lnTo>
                  <a:pt x="71" y="664"/>
                </a:lnTo>
                <a:lnTo>
                  <a:pt x="69" y="649"/>
                </a:lnTo>
                <a:lnTo>
                  <a:pt x="66" y="635"/>
                </a:lnTo>
                <a:lnTo>
                  <a:pt x="63" y="621"/>
                </a:lnTo>
                <a:lnTo>
                  <a:pt x="59" y="607"/>
                </a:lnTo>
                <a:lnTo>
                  <a:pt x="54" y="594"/>
                </a:lnTo>
                <a:lnTo>
                  <a:pt x="49" y="581"/>
                </a:lnTo>
                <a:lnTo>
                  <a:pt x="44" y="568"/>
                </a:lnTo>
                <a:lnTo>
                  <a:pt x="38" y="555"/>
                </a:lnTo>
                <a:lnTo>
                  <a:pt x="31" y="542"/>
                </a:lnTo>
                <a:lnTo>
                  <a:pt x="24" y="530"/>
                </a:lnTo>
                <a:lnTo>
                  <a:pt x="16" y="519"/>
                </a:lnTo>
                <a:lnTo>
                  <a:pt x="8" y="507"/>
                </a:lnTo>
                <a:lnTo>
                  <a:pt x="0" y="496"/>
                </a:lnTo>
                <a:close/>
              </a:path>
            </a:pathLst>
          </a:custGeom>
          <a:solidFill>
            <a:srgbClr val="7AB800"/>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2" name="Freeform 68"/>
          <p:cNvSpPr>
            <a:spLocks noChangeAspect="1"/>
          </p:cNvSpPr>
          <p:nvPr/>
        </p:nvSpPr>
        <p:spPr bwMode="auto">
          <a:xfrm>
            <a:off x="4715572" y="3625076"/>
            <a:ext cx="785611" cy="630482"/>
          </a:xfrm>
          <a:custGeom>
            <a:avLst/>
            <a:gdLst>
              <a:gd name="T0" fmla="*/ 185 w 958"/>
              <a:gd name="T1" fmla="*/ 0 h 947"/>
              <a:gd name="T2" fmla="*/ 958 w 958"/>
              <a:gd name="T3" fmla="*/ 177 h 947"/>
              <a:gd name="T4" fmla="*/ 951 w 958"/>
              <a:gd name="T5" fmla="*/ 204 h 947"/>
              <a:gd name="T6" fmla="*/ 944 w 958"/>
              <a:gd name="T7" fmla="*/ 230 h 947"/>
              <a:gd name="T8" fmla="*/ 936 w 958"/>
              <a:gd name="T9" fmla="*/ 257 h 947"/>
              <a:gd name="T10" fmla="*/ 928 w 958"/>
              <a:gd name="T11" fmla="*/ 284 h 947"/>
              <a:gd name="T12" fmla="*/ 919 w 958"/>
              <a:gd name="T13" fmla="*/ 310 h 947"/>
              <a:gd name="T14" fmla="*/ 909 w 958"/>
              <a:gd name="T15" fmla="*/ 336 h 947"/>
              <a:gd name="T16" fmla="*/ 899 w 958"/>
              <a:gd name="T17" fmla="*/ 362 h 947"/>
              <a:gd name="T18" fmla="*/ 888 w 958"/>
              <a:gd name="T19" fmla="*/ 387 h 947"/>
              <a:gd name="T20" fmla="*/ 876 w 958"/>
              <a:gd name="T21" fmla="*/ 413 h 947"/>
              <a:gd name="T22" fmla="*/ 863 w 958"/>
              <a:gd name="T23" fmla="*/ 438 h 947"/>
              <a:gd name="T24" fmla="*/ 851 w 958"/>
              <a:gd name="T25" fmla="*/ 462 h 947"/>
              <a:gd name="T26" fmla="*/ 837 w 958"/>
              <a:gd name="T27" fmla="*/ 486 h 947"/>
              <a:gd name="T28" fmla="*/ 823 w 958"/>
              <a:gd name="T29" fmla="*/ 511 h 947"/>
              <a:gd name="T30" fmla="*/ 808 w 958"/>
              <a:gd name="T31" fmla="*/ 535 h 947"/>
              <a:gd name="T32" fmla="*/ 793 w 958"/>
              <a:gd name="T33" fmla="*/ 558 h 947"/>
              <a:gd name="T34" fmla="*/ 777 w 958"/>
              <a:gd name="T35" fmla="*/ 581 h 947"/>
              <a:gd name="T36" fmla="*/ 761 w 958"/>
              <a:gd name="T37" fmla="*/ 604 h 947"/>
              <a:gd name="T38" fmla="*/ 744 w 958"/>
              <a:gd name="T39" fmla="*/ 626 h 947"/>
              <a:gd name="T40" fmla="*/ 727 w 958"/>
              <a:gd name="T41" fmla="*/ 648 h 947"/>
              <a:gd name="T42" fmla="*/ 709 w 958"/>
              <a:gd name="T43" fmla="*/ 669 h 947"/>
              <a:gd name="T44" fmla="*/ 690 w 958"/>
              <a:gd name="T45" fmla="*/ 690 h 947"/>
              <a:gd name="T46" fmla="*/ 681 w 958"/>
              <a:gd name="T47" fmla="*/ 700 h 947"/>
              <a:gd name="T48" fmla="*/ 671 w 958"/>
              <a:gd name="T49" fmla="*/ 710 h 947"/>
              <a:gd name="T50" fmla="*/ 652 w 958"/>
              <a:gd name="T51" fmla="*/ 730 h 947"/>
              <a:gd name="T52" fmla="*/ 632 w 958"/>
              <a:gd name="T53" fmla="*/ 749 h 947"/>
              <a:gd name="T54" fmla="*/ 611 w 958"/>
              <a:gd name="T55" fmla="*/ 768 h 947"/>
              <a:gd name="T56" fmla="*/ 591 w 958"/>
              <a:gd name="T57" fmla="*/ 787 h 947"/>
              <a:gd name="T58" fmla="*/ 569 w 958"/>
              <a:gd name="T59" fmla="*/ 804 h 947"/>
              <a:gd name="T60" fmla="*/ 547 w 958"/>
              <a:gd name="T61" fmla="*/ 822 h 947"/>
              <a:gd name="T62" fmla="*/ 525 w 958"/>
              <a:gd name="T63" fmla="*/ 839 h 947"/>
              <a:gd name="T64" fmla="*/ 502 w 958"/>
              <a:gd name="T65" fmla="*/ 855 h 947"/>
              <a:gd name="T66" fmla="*/ 479 w 958"/>
              <a:gd name="T67" fmla="*/ 870 h 947"/>
              <a:gd name="T68" fmla="*/ 456 w 958"/>
              <a:gd name="T69" fmla="*/ 885 h 947"/>
              <a:gd name="T70" fmla="*/ 442 w 958"/>
              <a:gd name="T71" fmla="*/ 894 h 947"/>
              <a:gd name="T72" fmla="*/ 429 w 958"/>
              <a:gd name="T73" fmla="*/ 902 h 947"/>
              <a:gd name="T74" fmla="*/ 401 w 958"/>
              <a:gd name="T75" fmla="*/ 918 h 947"/>
              <a:gd name="T76" fmla="*/ 373 w 958"/>
              <a:gd name="T77" fmla="*/ 933 h 947"/>
              <a:gd name="T78" fmla="*/ 345 w 958"/>
              <a:gd name="T79" fmla="*/ 947 h 947"/>
              <a:gd name="T80" fmla="*/ 0 w 958"/>
              <a:gd name="T81" fmla="*/ 231 h 947"/>
              <a:gd name="T82" fmla="*/ 17 w 958"/>
              <a:gd name="T83" fmla="*/ 222 h 947"/>
              <a:gd name="T84" fmla="*/ 34 w 958"/>
              <a:gd name="T85" fmla="*/ 212 h 947"/>
              <a:gd name="T86" fmla="*/ 50 w 958"/>
              <a:gd name="T87" fmla="*/ 202 h 947"/>
              <a:gd name="T88" fmla="*/ 65 w 958"/>
              <a:gd name="T89" fmla="*/ 190 h 947"/>
              <a:gd name="T90" fmla="*/ 79 w 958"/>
              <a:gd name="T91" fmla="*/ 178 h 947"/>
              <a:gd name="T92" fmla="*/ 93 w 958"/>
              <a:gd name="T93" fmla="*/ 165 h 947"/>
              <a:gd name="T94" fmla="*/ 106 w 958"/>
              <a:gd name="T95" fmla="*/ 152 h 947"/>
              <a:gd name="T96" fmla="*/ 118 w 958"/>
              <a:gd name="T97" fmla="*/ 137 h 947"/>
              <a:gd name="T98" fmla="*/ 130 w 958"/>
              <a:gd name="T99" fmla="*/ 122 h 947"/>
              <a:gd name="T100" fmla="*/ 140 w 958"/>
              <a:gd name="T101" fmla="*/ 106 h 947"/>
              <a:gd name="T102" fmla="*/ 145 w 958"/>
              <a:gd name="T103" fmla="*/ 98 h 947"/>
              <a:gd name="T104" fmla="*/ 150 w 958"/>
              <a:gd name="T105" fmla="*/ 90 h 947"/>
              <a:gd name="T106" fmla="*/ 159 w 958"/>
              <a:gd name="T107" fmla="*/ 73 h 947"/>
              <a:gd name="T108" fmla="*/ 167 w 958"/>
              <a:gd name="T109" fmla="*/ 55 h 947"/>
              <a:gd name="T110" fmla="*/ 174 w 958"/>
              <a:gd name="T111" fmla="*/ 37 h 947"/>
              <a:gd name="T112" fmla="*/ 177 w 958"/>
              <a:gd name="T113" fmla="*/ 28 h 947"/>
              <a:gd name="T114" fmla="*/ 180 w 958"/>
              <a:gd name="T115" fmla="*/ 19 h 947"/>
              <a:gd name="T116" fmla="*/ 185 w 958"/>
              <a:gd name="T117"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8" h="947">
                <a:moveTo>
                  <a:pt x="185" y="0"/>
                </a:moveTo>
                <a:lnTo>
                  <a:pt x="958" y="177"/>
                </a:lnTo>
                <a:lnTo>
                  <a:pt x="951" y="204"/>
                </a:lnTo>
                <a:lnTo>
                  <a:pt x="944" y="230"/>
                </a:lnTo>
                <a:lnTo>
                  <a:pt x="936" y="257"/>
                </a:lnTo>
                <a:lnTo>
                  <a:pt x="928" y="284"/>
                </a:lnTo>
                <a:lnTo>
                  <a:pt x="919" y="310"/>
                </a:lnTo>
                <a:lnTo>
                  <a:pt x="909" y="336"/>
                </a:lnTo>
                <a:lnTo>
                  <a:pt x="899" y="362"/>
                </a:lnTo>
                <a:lnTo>
                  <a:pt x="888" y="387"/>
                </a:lnTo>
                <a:lnTo>
                  <a:pt x="876" y="413"/>
                </a:lnTo>
                <a:lnTo>
                  <a:pt x="863" y="438"/>
                </a:lnTo>
                <a:lnTo>
                  <a:pt x="851" y="462"/>
                </a:lnTo>
                <a:lnTo>
                  <a:pt x="837" y="486"/>
                </a:lnTo>
                <a:lnTo>
                  <a:pt x="823" y="511"/>
                </a:lnTo>
                <a:lnTo>
                  <a:pt x="808" y="535"/>
                </a:lnTo>
                <a:lnTo>
                  <a:pt x="793" y="558"/>
                </a:lnTo>
                <a:lnTo>
                  <a:pt x="777" y="581"/>
                </a:lnTo>
                <a:lnTo>
                  <a:pt x="761" y="604"/>
                </a:lnTo>
                <a:lnTo>
                  <a:pt x="744" y="626"/>
                </a:lnTo>
                <a:lnTo>
                  <a:pt x="727" y="648"/>
                </a:lnTo>
                <a:lnTo>
                  <a:pt x="709" y="669"/>
                </a:lnTo>
                <a:lnTo>
                  <a:pt x="690" y="690"/>
                </a:lnTo>
                <a:lnTo>
                  <a:pt x="681" y="700"/>
                </a:lnTo>
                <a:lnTo>
                  <a:pt x="671" y="710"/>
                </a:lnTo>
                <a:lnTo>
                  <a:pt x="652" y="730"/>
                </a:lnTo>
                <a:lnTo>
                  <a:pt x="632" y="749"/>
                </a:lnTo>
                <a:lnTo>
                  <a:pt x="611" y="768"/>
                </a:lnTo>
                <a:lnTo>
                  <a:pt x="591" y="787"/>
                </a:lnTo>
                <a:lnTo>
                  <a:pt x="569" y="804"/>
                </a:lnTo>
                <a:lnTo>
                  <a:pt x="547" y="822"/>
                </a:lnTo>
                <a:lnTo>
                  <a:pt x="525" y="839"/>
                </a:lnTo>
                <a:lnTo>
                  <a:pt x="502" y="855"/>
                </a:lnTo>
                <a:lnTo>
                  <a:pt x="479" y="870"/>
                </a:lnTo>
                <a:lnTo>
                  <a:pt x="456" y="885"/>
                </a:lnTo>
                <a:lnTo>
                  <a:pt x="442" y="894"/>
                </a:lnTo>
                <a:lnTo>
                  <a:pt x="429" y="902"/>
                </a:lnTo>
                <a:lnTo>
                  <a:pt x="401" y="918"/>
                </a:lnTo>
                <a:lnTo>
                  <a:pt x="373" y="933"/>
                </a:lnTo>
                <a:lnTo>
                  <a:pt x="345" y="947"/>
                </a:lnTo>
                <a:lnTo>
                  <a:pt x="0" y="231"/>
                </a:lnTo>
                <a:lnTo>
                  <a:pt x="17" y="222"/>
                </a:lnTo>
                <a:lnTo>
                  <a:pt x="34" y="212"/>
                </a:lnTo>
                <a:lnTo>
                  <a:pt x="50" y="202"/>
                </a:lnTo>
                <a:lnTo>
                  <a:pt x="65" y="190"/>
                </a:lnTo>
                <a:lnTo>
                  <a:pt x="79" y="178"/>
                </a:lnTo>
                <a:lnTo>
                  <a:pt x="93" y="165"/>
                </a:lnTo>
                <a:lnTo>
                  <a:pt x="106" y="152"/>
                </a:lnTo>
                <a:lnTo>
                  <a:pt x="118" y="137"/>
                </a:lnTo>
                <a:lnTo>
                  <a:pt x="130" y="122"/>
                </a:lnTo>
                <a:lnTo>
                  <a:pt x="140" y="106"/>
                </a:lnTo>
                <a:lnTo>
                  <a:pt x="145" y="98"/>
                </a:lnTo>
                <a:lnTo>
                  <a:pt x="150" y="90"/>
                </a:lnTo>
                <a:lnTo>
                  <a:pt x="159" y="73"/>
                </a:lnTo>
                <a:lnTo>
                  <a:pt x="167" y="55"/>
                </a:lnTo>
                <a:lnTo>
                  <a:pt x="174" y="37"/>
                </a:lnTo>
                <a:lnTo>
                  <a:pt x="177" y="28"/>
                </a:lnTo>
                <a:lnTo>
                  <a:pt x="180" y="19"/>
                </a:lnTo>
                <a:lnTo>
                  <a:pt x="185" y="0"/>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3" name="Freeform 69"/>
          <p:cNvSpPr>
            <a:spLocks noChangeAspect="1"/>
          </p:cNvSpPr>
          <p:nvPr/>
        </p:nvSpPr>
        <p:spPr bwMode="auto">
          <a:xfrm>
            <a:off x="4191832" y="3779795"/>
            <a:ext cx="806243" cy="550544"/>
          </a:xfrm>
          <a:custGeom>
            <a:avLst/>
            <a:gdLst>
              <a:gd name="T0" fmla="*/ 640 w 985"/>
              <a:gd name="T1" fmla="*/ 0 h 828"/>
              <a:gd name="T2" fmla="*/ 985 w 985"/>
              <a:gd name="T3" fmla="*/ 716 h 828"/>
              <a:gd name="T4" fmla="*/ 959 w 985"/>
              <a:gd name="T5" fmla="*/ 728 h 828"/>
              <a:gd name="T6" fmla="*/ 934 w 985"/>
              <a:gd name="T7" fmla="*/ 739 h 828"/>
              <a:gd name="T8" fmla="*/ 908 w 985"/>
              <a:gd name="T9" fmla="*/ 749 h 828"/>
              <a:gd name="T10" fmla="*/ 882 w 985"/>
              <a:gd name="T11" fmla="*/ 759 h 828"/>
              <a:gd name="T12" fmla="*/ 856 w 985"/>
              <a:gd name="T13" fmla="*/ 768 h 828"/>
              <a:gd name="T14" fmla="*/ 829 w 985"/>
              <a:gd name="T15" fmla="*/ 777 h 828"/>
              <a:gd name="T16" fmla="*/ 803 w 985"/>
              <a:gd name="T17" fmla="*/ 785 h 828"/>
              <a:gd name="T18" fmla="*/ 776 w 985"/>
              <a:gd name="T19" fmla="*/ 792 h 828"/>
              <a:gd name="T20" fmla="*/ 749 w 985"/>
              <a:gd name="T21" fmla="*/ 799 h 828"/>
              <a:gd name="T22" fmla="*/ 722 w 985"/>
              <a:gd name="T23" fmla="*/ 805 h 828"/>
              <a:gd name="T24" fmla="*/ 694 w 985"/>
              <a:gd name="T25" fmla="*/ 810 h 828"/>
              <a:gd name="T26" fmla="*/ 667 w 985"/>
              <a:gd name="T27" fmla="*/ 814 h 828"/>
              <a:gd name="T28" fmla="*/ 639 w 985"/>
              <a:gd name="T29" fmla="*/ 818 h 828"/>
              <a:gd name="T30" fmla="*/ 612 w 985"/>
              <a:gd name="T31" fmla="*/ 822 h 828"/>
              <a:gd name="T32" fmla="*/ 584 w 985"/>
              <a:gd name="T33" fmla="*/ 824 h 828"/>
              <a:gd name="T34" fmla="*/ 556 w 985"/>
              <a:gd name="T35" fmla="*/ 826 h 828"/>
              <a:gd name="T36" fmla="*/ 529 w 985"/>
              <a:gd name="T37" fmla="*/ 827 h 828"/>
              <a:gd name="T38" fmla="*/ 501 w 985"/>
              <a:gd name="T39" fmla="*/ 828 h 828"/>
              <a:gd name="T40" fmla="*/ 472 w 985"/>
              <a:gd name="T41" fmla="*/ 828 h 828"/>
              <a:gd name="T42" fmla="*/ 444 w 985"/>
              <a:gd name="T43" fmla="*/ 827 h 828"/>
              <a:gd name="T44" fmla="*/ 416 w 985"/>
              <a:gd name="T45" fmla="*/ 826 h 828"/>
              <a:gd name="T46" fmla="*/ 389 w 985"/>
              <a:gd name="T47" fmla="*/ 824 h 828"/>
              <a:gd name="T48" fmla="*/ 361 w 985"/>
              <a:gd name="T49" fmla="*/ 821 h 828"/>
              <a:gd name="T50" fmla="*/ 333 w 985"/>
              <a:gd name="T51" fmla="*/ 817 h 828"/>
              <a:gd name="T52" fmla="*/ 306 w 985"/>
              <a:gd name="T53" fmla="*/ 813 h 828"/>
              <a:gd name="T54" fmla="*/ 278 w 985"/>
              <a:gd name="T55" fmla="*/ 808 h 828"/>
              <a:gd name="T56" fmla="*/ 251 w 985"/>
              <a:gd name="T57" fmla="*/ 803 h 828"/>
              <a:gd name="T58" fmla="*/ 224 w 985"/>
              <a:gd name="T59" fmla="*/ 796 h 828"/>
              <a:gd name="T60" fmla="*/ 197 w 985"/>
              <a:gd name="T61" fmla="*/ 789 h 828"/>
              <a:gd name="T62" fmla="*/ 170 w 985"/>
              <a:gd name="T63" fmla="*/ 782 h 828"/>
              <a:gd name="T64" fmla="*/ 144 w 985"/>
              <a:gd name="T65" fmla="*/ 773 h 828"/>
              <a:gd name="T66" fmla="*/ 117 w 985"/>
              <a:gd name="T67" fmla="*/ 764 h 828"/>
              <a:gd name="T68" fmla="*/ 87 w 985"/>
              <a:gd name="T69" fmla="*/ 753 h 828"/>
              <a:gd name="T70" fmla="*/ 58 w 985"/>
              <a:gd name="T71" fmla="*/ 742 h 828"/>
              <a:gd name="T72" fmla="*/ 29 w 985"/>
              <a:gd name="T73" fmla="*/ 729 h 828"/>
              <a:gd name="T74" fmla="*/ 14 w 985"/>
              <a:gd name="T75" fmla="*/ 723 h 828"/>
              <a:gd name="T76" fmla="*/ 0 w 985"/>
              <a:gd name="T77" fmla="*/ 716 h 828"/>
              <a:gd name="T78" fmla="*/ 344 w 985"/>
              <a:gd name="T79" fmla="*/ 0 h 828"/>
              <a:gd name="T80" fmla="*/ 361 w 985"/>
              <a:gd name="T81" fmla="*/ 7 h 828"/>
              <a:gd name="T82" fmla="*/ 370 w 985"/>
              <a:gd name="T83" fmla="*/ 11 h 828"/>
              <a:gd name="T84" fmla="*/ 379 w 985"/>
              <a:gd name="T85" fmla="*/ 14 h 828"/>
              <a:gd name="T86" fmla="*/ 397 w 985"/>
              <a:gd name="T87" fmla="*/ 20 h 828"/>
              <a:gd name="T88" fmla="*/ 415 w 985"/>
              <a:gd name="T89" fmla="*/ 25 h 828"/>
              <a:gd name="T90" fmla="*/ 434 w 985"/>
              <a:gd name="T91" fmla="*/ 28 h 828"/>
              <a:gd name="T92" fmla="*/ 453 w 985"/>
              <a:gd name="T93" fmla="*/ 31 h 828"/>
              <a:gd name="T94" fmla="*/ 472 w 985"/>
              <a:gd name="T95" fmla="*/ 33 h 828"/>
              <a:gd name="T96" fmla="*/ 493 w 985"/>
              <a:gd name="T97" fmla="*/ 33 h 828"/>
              <a:gd name="T98" fmla="*/ 513 w 985"/>
              <a:gd name="T99" fmla="*/ 33 h 828"/>
              <a:gd name="T100" fmla="*/ 522 w 985"/>
              <a:gd name="T101" fmla="*/ 32 h 828"/>
              <a:gd name="T102" fmla="*/ 532 w 985"/>
              <a:gd name="T103" fmla="*/ 31 h 828"/>
              <a:gd name="T104" fmla="*/ 551 w 985"/>
              <a:gd name="T105" fmla="*/ 28 h 828"/>
              <a:gd name="T106" fmla="*/ 570 w 985"/>
              <a:gd name="T107" fmla="*/ 25 h 828"/>
              <a:gd name="T108" fmla="*/ 588 w 985"/>
              <a:gd name="T109" fmla="*/ 20 h 828"/>
              <a:gd name="T110" fmla="*/ 606 w 985"/>
              <a:gd name="T111" fmla="*/ 14 h 828"/>
              <a:gd name="T112" fmla="*/ 615 w 985"/>
              <a:gd name="T113" fmla="*/ 11 h 828"/>
              <a:gd name="T114" fmla="*/ 623 w 985"/>
              <a:gd name="T115" fmla="*/ 8 h 828"/>
              <a:gd name="T116" fmla="*/ 640 w 985"/>
              <a:gd name="T117"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5" h="828">
                <a:moveTo>
                  <a:pt x="640" y="0"/>
                </a:moveTo>
                <a:lnTo>
                  <a:pt x="985" y="716"/>
                </a:lnTo>
                <a:lnTo>
                  <a:pt x="959" y="728"/>
                </a:lnTo>
                <a:lnTo>
                  <a:pt x="934" y="739"/>
                </a:lnTo>
                <a:lnTo>
                  <a:pt x="908" y="749"/>
                </a:lnTo>
                <a:lnTo>
                  <a:pt x="882" y="759"/>
                </a:lnTo>
                <a:lnTo>
                  <a:pt x="856" y="768"/>
                </a:lnTo>
                <a:lnTo>
                  <a:pt x="829" y="777"/>
                </a:lnTo>
                <a:lnTo>
                  <a:pt x="803" y="785"/>
                </a:lnTo>
                <a:lnTo>
                  <a:pt x="776" y="792"/>
                </a:lnTo>
                <a:lnTo>
                  <a:pt x="749" y="799"/>
                </a:lnTo>
                <a:lnTo>
                  <a:pt x="722" y="805"/>
                </a:lnTo>
                <a:lnTo>
                  <a:pt x="694" y="810"/>
                </a:lnTo>
                <a:lnTo>
                  <a:pt x="667" y="814"/>
                </a:lnTo>
                <a:lnTo>
                  <a:pt x="639" y="818"/>
                </a:lnTo>
                <a:lnTo>
                  <a:pt x="612" y="822"/>
                </a:lnTo>
                <a:lnTo>
                  <a:pt x="584" y="824"/>
                </a:lnTo>
                <a:lnTo>
                  <a:pt x="556" y="826"/>
                </a:lnTo>
                <a:lnTo>
                  <a:pt x="529" y="827"/>
                </a:lnTo>
                <a:lnTo>
                  <a:pt x="501" y="828"/>
                </a:lnTo>
                <a:lnTo>
                  <a:pt x="472" y="828"/>
                </a:lnTo>
                <a:lnTo>
                  <a:pt x="444" y="827"/>
                </a:lnTo>
                <a:lnTo>
                  <a:pt x="416" y="826"/>
                </a:lnTo>
                <a:lnTo>
                  <a:pt x="389" y="824"/>
                </a:lnTo>
                <a:lnTo>
                  <a:pt x="361" y="821"/>
                </a:lnTo>
                <a:lnTo>
                  <a:pt x="333" y="817"/>
                </a:lnTo>
                <a:lnTo>
                  <a:pt x="306" y="813"/>
                </a:lnTo>
                <a:lnTo>
                  <a:pt x="278" y="808"/>
                </a:lnTo>
                <a:lnTo>
                  <a:pt x="251" y="803"/>
                </a:lnTo>
                <a:lnTo>
                  <a:pt x="224" y="796"/>
                </a:lnTo>
                <a:lnTo>
                  <a:pt x="197" y="789"/>
                </a:lnTo>
                <a:lnTo>
                  <a:pt x="170" y="782"/>
                </a:lnTo>
                <a:lnTo>
                  <a:pt x="144" y="773"/>
                </a:lnTo>
                <a:lnTo>
                  <a:pt x="117" y="764"/>
                </a:lnTo>
                <a:lnTo>
                  <a:pt x="87" y="753"/>
                </a:lnTo>
                <a:lnTo>
                  <a:pt x="58" y="742"/>
                </a:lnTo>
                <a:lnTo>
                  <a:pt x="29" y="729"/>
                </a:lnTo>
                <a:lnTo>
                  <a:pt x="14" y="723"/>
                </a:lnTo>
                <a:lnTo>
                  <a:pt x="0" y="716"/>
                </a:lnTo>
                <a:lnTo>
                  <a:pt x="344" y="0"/>
                </a:lnTo>
                <a:lnTo>
                  <a:pt x="361" y="7"/>
                </a:lnTo>
                <a:lnTo>
                  <a:pt x="370" y="11"/>
                </a:lnTo>
                <a:lnTo>
                  <a:pt x="379" y="14"/>
                </a:lnTo>
                <a:lnTo>
                  <a:pt x="397" y="20"/>
                </a:lnTo>
                <a:lnTo>
                  <a:pt x="415" y="25"/>
                </a:lnTo>
                <a:lnTo>
                  <a:pt x="434" y="28"/>
                </a:lnTo>
                <a:lnTo>
                  <a:pt x="453" y="31"/>
                </a:lnTo>
                <a:lnTo>
                  <a:pt x="472" y="33"/>
                </a:lnTo>
                <a:lnTo>
                  <a:pt x="493" y="33"/>
                </a:lnTo>
                <a:lnTo>
                  <a:pt x="513" y="33"/>
                </a:lnTo>
                <a:lnTo>
                  <a:pt x="522" y="32"/>
                </a:lnTo>
                <a:lnTo>
                  <a:pt x="532" y="31"/>
                </a:lnTo>
                <a:lnTo>
                  <a:pt x="551" y="28"/>
                </a:lnTo>
                <a:lnTo>
                  <a:pt x="570" y="25"/>
                </a:lnTo>
                <a:lnTo>
                  <a:pt x="588" y="20"/>
                </a:lnTo>
                <a:lnTo>
                  <a:pt x="606" y="14"/>
                </a:lnTo>
                <a:lnTo>
                  <a:pt x="615" y="11"/>
                </a:lnTo>
                <a:lnTo>
                  <a:pt x="623" y="8"/>
                </a:lnTo>
                <a:lnTo>
                  <a:pt x="640" y="0"/>
                </a:lnTo>
                <a:close/>
              </a:path>
            </a:pathLst>
          </a:custGeom>
          <a:solidFill>
            <a:srgbClr val="0185C3"/>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4" name="Freeform 70"/>
          <p:cNvSpPr>
            <a:spLocks noChangeAspect="1"/>
          </p:cNvSpPr>
          <p:nvPr/>
        </p:nvSpPr>
        <p:spPr bwMode="auto">
          <a:xfrm>
            <a:off x="3688722" y="3625076"/>
            <a:ext cx="784024" cy="630482"/>
          </a:xfrm>
          <a:custGeom>
            <a:avLst/>
            <a:gdLst>
              <a:gd name="T0" fmla="*/ 957 w 957"/>
              <a:gd name="T1" fmla="*/ 231 h 947"/>
              <a:gd name="T2" fmla="*/ 613 w 957"/>
              <a:gd name="T3" fmla="*/ 947 h 947"/>
              <a:gd name="T4" fmla="*/ 588 w 957"/>
              <a:gd name="T5" fmla="*/ 934 h 947"/>
              <a:gd name="T6" fmla="*/ 563 w 957"/>
              <a:gd name="T7" fmla="*/ 921 h 947"/>
              <a:gd name="T8" fmla="*/ 539 w 957"/>
              <a:gd name="T9" fmla="*/ 908 h 947"/>
              <a:gd name="T10" fmla="*/ 515 w 957"/>
              <a:gd name="T11" fmla="*/ 894 h 947"/>
              <a:gd name="T12" fmla="*/ 491 w 957"/>
              <a:gd name="T13" fmla="*/ 879 h 947"/>
              <a:gd name="T14" fmla="*/ 468 w 957"/>
              <a:gd name="T15" fmla="*/ 864 h 947"/>
              <a:gd name="T16" fmla="*/ 445 w 957"/>
              <a:gd name="T17" fmla="*/ 848 h 947"/>
              <a:gd name="T18" fmla="*/ 423 w 957"/>
              <a:gd name="T19" fmla="*/ 831 h 947"/>
              <a:gd name="T20" fmla="*/ 401 w 957"/>
              <a:gd name="T21" fmla="*/ 814 h 947"/>
              <a:gd name="T22" fmla="*/ 379 w 957"/>
              <a:gd name="T23" fmla="*/ 797 h 947"/>
              <a:gd name="T24" fmla="*/ 358 w 957"/>
              <a:gd name="T25" fmla="*/ 778 h 947"/>
              <a:gd name="T26" fmla="*/ 338 w 957"/>
              <a:gd name="T27" fmla="*/ 760 h 947"/>
              <a:gd name="T28" fmla="*/ 317 w 957"/>
              <a:gd name="T29" fmla="*/ 741 h 947"/>
              <a:gd name="T30" fmla="*/ 298 w 957"/>
              <a:gd name="T31" fmla="*/ 721 h 947"/>
              <a:gd name="T32" fmla="*/ 278 w 957"/>
              <a:gd name="T33" fmla="*/ 701 h 947"/>
              <a:gd name="T34" fmla="*/ 269 w 957"/>
              <a:gd name="T35" fmla="*/ 691 h 947"/>
              <a:gd name="T36" fmla="*/ 259 w 957"/>
              <a:gd name="T37" fmla="*/ 681 h 947"/>
              <a:gd name="T38" fmla="*/ 241 w 957"/>
              <a:gd name="T39" fmla="*/ 660 h 947"/>
              <a:gd name="T40" fmla="*/ 223 w 957"/>
              <a:gd name="T41" fmla="*/ 638 h 947"/>
              <a:gd name="T42" fmla="*/ 206 w 957"/>
              <a:gd name="T43" fmla="*/ 617 h 947"/>
              <a:gd name="T44" fmla="*/ 189 w 957"/>
              <a:gd name="T45" fmla="*/ 594 h 947"/>
              <a:gd name="T46" fmla="*/ 173 w 957"/>
              <a:gd name="T47" fmla="*/ 572 h 947"/>
              <a:gd name="T48" fmla="*/ 158 w 957"/>
              <a:gd name="T49" fmla="*/ 549 h 947"/>
              <a:gd name="T50" fmla="*/ 150 w 957"/>
              <a:gd name="T51" fmla="*/ 537 h 947"/>
              <a:gd name="T52" fmla="*/ 142 w 957"/>
              <a:gd name="T53" fmla="*/ 525 h 947"/>
              <a:gd name="T54" fmla="*/ 128 w 957"/>
              <a:gd name="T55" fmla="*/ 502 h 947"/>
              <a:gd name="T56" fmla="*/ 114 w 957"/>
              <a:gd name="T57" fmla="*/ 476 h 947"/>
              <a:gd name="T58" fmla="*/ 101 w 957"/>
              <a:gd name="T59" fmla="*/ 452 h 947"/>
              <a:gd name="T60" fmla="*/ 88 w 957"/>
              <a:gd name="T61" fmla="*/ 427 h 947"/>
              <a:gd name="T62" fmla="*/ 76 w 957"/>
              <a:gd name="T63" fmla="*/ 402 h 947"/>
              <a:gd name="T64" fmla="*/ 65 w 957"/>
              <a:gd name="T65" fmla="*/ 377 h 947"/>
              <a:gd name="T66" fmla="*/ 54 w 957"/>
              <a:gd name="T67" fmla="*/ 351 h 947"/>
              <a:gd name="T68" fmla="*/ 44 w 957"/>
              <a:gd name="T69" fmla="*/ 325 h 947"/>
              <a:gd name="T70" fmla="*/ 35 w 957"/>
              <a:gd name="T71" fmla="*/ 299 h 947"/>
              <a:gd name="T72" fmla="*/ 25 w 957"/>
              <a:gd name="T73" fmla="*/ 269 h 947"/>
              <a:gd name="T74" fmla="*/ 15 w 957"/>
              <a:gd name="T75" fmla="*/ 238 h 947"/>
              <a:gd name="T76" fmla="*/ 7 w 957"/>
              <a:gd name="T77" fmla="*/ 207 h 947"/>
              <a:gd name="T78" fmla="*/ 3 w 957"/>
              <a:gd name="T79" fmla="*/ 192 h 947"/>
              <a:gd name="T80" fmla="*/ 0 w 957"/>
              <a:gd name="T81" fmla="*/ 177 h 947"/>
              <a:gd name="T82" fmla="*/ 773 w 957"/>
              <a:gd name="T83" fmla="*/ 0 h 947"/>
              <a:gd name="T84" fmla="*/ 778 w 957"/>
              <a:gd name="T85" fmla="*/ 19 h 947"/>
              <a:gd name="T86" fmla="*/ 781 w 957"/>
              <a:gd name="T87" fmla="*/ 28 h 947"/>
              <a:gd name="T88" fmla="*/ 784 w 957"/>
              <a:gd name="T89" fmla="*/ 37 h 947"/>
              <a:gd name="T90" fmla="*/ 791 w 957"/>
              <a:gd name="T91" fmla="*/ 55 h 947"/>
              <a:gd name="T92" fmla="*/ 795 w 957"/>
              <a:gd name="T93" fmla="*/ 64 h 947"/>
              <a:gd name="T94" fmla="*/ 799 w 957"/>
              <a:gd name="T95" fmla="*/ 73 h 947"/>
              <a:gd name="T96" fmla="*/ 808 w 957"/>
              <a:gd name="T97" fmla="*/ 90 h 947"/>
              <a:gd name="T98" fmla="*/ 812 w 957"/>
              <a:gd name="T99" fmla="*/ 98 h 947"/>
              <a:gd name="T100" fmla="*/ 817 w 957"/>
              <a:gd name="T101" fmla="*/ 106 h 947"/>
              <a:gd name="T102" fmla="*/ 828 w 957"/>
              <a:gd name="T103" fmla="*/ 122 h 947"/>
              <a:gd name="T104" fmla="*/ 834 w 957"/>
              <a:gd name="T105" fmla="*/ 129 h 947"/>
              <a:gd name="T106" fmla="*/ 839 w 957"/>
              <a:gd name="T107" fmla="*/ 137 h 947"/>
              <a:gd name="T108" fmla="*/ 852 w 957"/>
              <a:gd name="T109" fmla="*/ 151 h 947"/>
              <a:gd name="T110" fmla="*/ 865 w 957"/>
              <a:gd name="T111" fmla="*/ 165 h 947"/>
              <a:gd name="T112" fmla="*/ 878 w 957"/>
              <a:gd name="T113" fmla="*/ 178 h 947"/>
              <a:gd name="T114" fmla="*/ 893 w 957"/>
              <a:gd name="T115" fmla="*/ 190 h 947"/>
              <a:gd name="T116" fmla="*/ 908 w 957"/>
              <a:gd name="T117" fmla="*/ 202 h 947"/>
              <a:gd name="T118" fmla="*/ 924 w 957"/>
              <a:gd name="T119" fmla="*/ 212 h 947"/>
              <a:gd name="T120" fmla="*/ 932 w 957"/>
              <a:gd name="T121" fmla="*/ 217 h 947"/>
              <a:gd name="T122" fmla="*/ 940 w 957"/>
              <a:gd name="T123" fmla="*/ 222 h 947"/>
              <a:gd name="T124" fmla="*/ 957 w 957"/>
              <a:gd name="T125" fmla="*/ 231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7" h="947">
                <a:moveTo>
                  <a:pt x="957" y="231"/>
                </a:moveTo>
                <a:lnTo>
                  <a:pt x="613" y="947"/>
                </a:lnTo>
                <a:lnTo>
                  <a:pt x="588" y="934"/>
                </a:lnTo>
                <a:lnTo>
                  <a:pt x="563" y="921"/>
                </a:lnTo>
                <a:lnTo>
                  <a:pt x="539" y="908"/>
                </a:lnTo>
                <a:lnTo>
                  <a:pt x="515" y="894"/>
                </a:lnTo>
                <a:lnTo>
                  <a:pt x="491" y="879"/>
                </a:lnTo>
                <a:lnTo>
                  <a:pt x="468" y="864"/>
                </a:lnTo>
                <a:lnTo>
                  <a:pt x="445" y="848"/>
                </a:lnTo>
                <a:lnTo>
                  <a:pt x="423" y="831"/>
                </a:lnTo>
                <a:lnTo>
                  <a:pt x="401" y="814"/>
                </a:lnTo>
                <a:lnTo>
                  <a:pt x="379" y="797"/>
                </a:lnTo>
                <a:lnTo>
                  <a:pt x="358" y="778"/>
                </a:lnTo>
                <a:lnTo>
                  <a:pt x="338" y="760"/>
                </a:lnTo>
                <a:lnTo>
                  <a:pt x="317" y="741"/>
                </a:lnTo>
                <a:lnTo>
                  <a:pt x="298" y="721"/>
                </a:lnTo>
                <a:lnTo>
                  <a:pt x="278" y="701"/>
                </a:lnTo>
                <a:lnTo>
                  <a:pt x="269" y="691"/>
                </a:lnTo>
                <a:lnTo>
                  <a:pt x="259" y="681"/>
                </a:lnTo>
                <a:lnTo>
                  <a:pt x="241" y="660"/>
                </a:lnTo>
                <a:lnTo>
                  <a:pt x="223" y="638"/>
                </a:lnTo>
                <a:lnTo>
                  <a:pt x="206" y="617"/>
                </a:lnTo>
                <a:lnTo>
                  <a:pt x="189" y="594"/>
                </a:lnTo>
                <a:lnTo>
                  <a:pt x="173" y="572"/>
                </a:lnTo>
                <a:lnTo>
                  <a:pt x="158" y="549"/>
                </a:lnTo>
                <a:lnTo>
                  <a:pt x="150" y="537"/>
                </a:lnTo>
                <a:lnTo>
                  <a:pt x="142" y="525"/>
                </a:lnTo>
                <a:lnTo>
                  <a:pt x="128" y="502"/>
                </a:lnTo>
                <a:lnTo>
                  <a:pt x="114" y="476"/>
                </a:lnTo>
                <a:lnTo>
                  <a:pt x="101" y="452"/>
                </a:lnTo>
                <a:lnTo>
                  <a:pt x="88" y="427"/>
                </a:lnTo>
                <a:lnTo>
                  <a:pt x="76" y="402"/>
                </a:lnTo>
                <a:lnTo>
                  <a:pt x="65" y="377"/>
                </a:lnTo>
                <a:lnTo>
                  <a:pt x="54" y="351"/>
                </a:lnTo>
                <a:lnTo>
                  <a:pt x="44" y="325"/>
                </a:lnTo>
                <a:lnTo>
                  <a:pt x="35" y="299"/>
                </a:lnTo>
                <a:lnTo>
                  <a:pt x="25" y="269"/>
                </a:lnTo>
                <a:lnTo>
                  <a:pt x="15" y="238"/>
                </a:lnTo>
                <a:lnTo>
                  <a:pt x="7" y="207"/>
                </a:lnTo>
                <a:lnTo>
                  <a:pt x="3" y="192"/>
                </a:lnTo>
                <a:lnTo>
                  <a:pt x="0" y="177"/>
                </a:lnTo>
                <a:lnTo>
                  <a:pt x="773" y="0"/>
                </a:lnTo>
                <a:lnTo>
                  <a:pt x="778" y="19"/>
                </a:lnTo>
                <a:lnTo>
                  <a:pt x="781" y="28"/>
                </a:lnTo>
                <a:lnTo>
                  <a:pt x="784" y="37"/>
                </a:lnTo>
                <a:lnTo>
                  <a:pt x="791" y="55"/>
                </a:lnTo>
                <a:lnTo>
                  <a:pt x="795" y="64"/>
                </a:lnTo>
                <a:lnTo>
                  <a:pt x="799" y="73"/>
                </a:lnTo>
                <a:lnTo>
                  <a:pt x="808" y="90"/>
                </a:lnTo>
                <a:lnTo>
                  <a:pt x="812" y="98"/>
                </a:lnTo>
                <a:lnTo>
                  <a:pt x="817" y="106"/>
                </a:lnTo>
                <a:lnTo>
                  <a:pt x="828" y="122"/>
                </a:lnTo>
                <a:lnTo>
                  <a:pt x="834" y="129"/>
                </a:lnTo>
                <a:lnTo>
                  <a:pt x="839" y="137"/>
                </a:lnTo>
                <a:lnTo>
                  <a:pt x="852" y="151"/>
                </a:lnTo>
                <a:lnTo>
                  <a:pt x="865" y="165"/>
                </a:lnTo>
                <a:lnTo>
                  <a:pt x="878" y="178"/>
                </a:lnTo>
                <a:lnTo>
                  <a:pt x="893" y="190"/>
                </a:lnTo>
                <a:lnTo>
                  <a:pt x="908" y="202"/>
                </a:lnTo>
                <a:lnTo>
                  <a:pt x="924" y="212"/>
                </a:lnTo>
                <a:lnTo>
                  <a:pt x="932" y="217"/>
                </a:lnTo>
                <a:lnTo>
                  <a:pt x="940" y="222"/>
                </a:lnTo>
                <a:lnTo>
                  <a:pt x="957" y="231"/>
                </a:lnTo>
                <a:close/>
              </a:path>
            </a:pathLst>
          </a:custGeom>
          <a:solidFill>
            <a:srgbClr val="AAAAAA"/>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5" name="Freeform 71"/>
          <p:cNvSpPr>
            <a:spLocks noChangeAspect="1"/>
          </p:cNvSpPr>
          <p:nvPr/>
        </p:nvSpPr>
        <p:spPr bwMode="auto">
          <a:xfrm>
            <a:off x="3664916" y="3102897"/>
            <a:ext cx="711018" cy="640797"/>
          </a:xfrm>
          <a:custGeom>
            <a:avLst/>
            <a:gdLst>
              <a:gd name="T0" fmla="*/ 802 w 868"/>
              <a:gd name="T1" fmla="*/ 784 h 961"/>
              <a:gd name="T2" fmla="*/ 29 w 868"/>
              <a:gd name="T3" fmla="*/ 961 h 961"/>
              <a:gd name="T4" fmla="*/ 23 w 868"/>
              <a:gd name="T5" fmla="*/ 933 h 961"/>
              <a:gd name="T6" fmla="*/ 17 w 868"/>
              <a:gd name="T7" fmla="*/ 906 h 961"/>
              <a:gd name="T8" fmla="*/ 13 w 868"/>
              <a:gd name="T9" fmla="*/ 879 h 961"/>
              <a:gd name="T10" fmla="*/ 9 w 868"/>
              <a:gd name="T11" fmla="*/ 851 h 961"/>
              <a:gd name="T12" fmla="*/ 6 w 868"/>
              <a:gd name="T13" fmla="*/ 823 h 961"/>
              <a:gd name="T14" fmla="*/ 3 w 868"/>
              <a:gd name="T15" fmla="*/ 796 h 961"/>
              <a:gd name="T16" fmla="*/ 2 w 868"/>
              <a:gd name="T17" fmla="*/ 768 h 961"/>
              <a:gd name="T18" fmla="*/ 1 w 868"/>
              <a:gd name="T19" fmla="*/ 740 h 961"/>
              <a:gd name="T20" fmla="*/ 0 w 868"/>
              <a:gd name="T21" fmla="*/ 712 h 961"/>
              <a:gd name="T22" fmla="*/ 0 w 868"/>
              <a:gd name="T23" fmla="*/ 684 h 961"/>
              <a:gd name="T24" fmla="*/ 1 w 868"/>
              <a:gd name="T25" fmla="*/ 657 h 961"/>
              <a:gd name="T26" fmla="*/ 3 w 868"/>
              <a:gd name="T27" fmla="*/ 629 h 961"/>
              <a:gd name="T28" fmla="*/ 5 w 868"/>
              <a:gd name="T29" fmla="*/ 601 h 961"/>
              <a:gd name="T30" fmla="*/ 8 w 868"/>
              <a:gd name="T31" fmla="*/ 573 h 961"/>
              <a:gd name="T32" fmla="*/ 10 w 868"/>
              <a:gd name="T33" fmla="*/ 560 h 961"/>
              <a:gd name="T34" fmla="*/ 12 w 868"/>
              <a:gd name="T35" fmla="*/ 546 h 961"/>
              <a:gd name="T36" fmla="*/ 16 w 868"/>
              <a:gd name="T37" fmla="*/ 518 h 961"/>
              <a:gd name="T38" fmla="*/ 21 w 868"/>
              <a:gd name="T39" fmla="*/ 491 h 961"/>
              <a:gd name="T40" fmla="*/ 27 w 868"/>
              <a:gd name="T41" fmla="*/ 464 h 961"/>
              <a:gd name="T42" fmla="*/ 33 w 868"/>
              <a:gd name="T43" fmla="*/ 437 h 961"/>
              <a:gd name="T44" fmla="*/ 40 w 868"/>
              <a:gd name="T45" fmla="*/ 410 h 961"/>
              <a:gd name="T46" fmla="*/ 48 w 868"/>
              <a:gd name="T47" fmla="*/ 383 h 961"/>
              <a:gd name="T48" fmla="*/ 56 w 868"/>
              <a:gd name="T49" fmla="*/ 356 h 961"/>
              <a:gd name="T50" fmla="*/ 65 w 868"/>
              <a:gd name="T51" fmla="*/ 330 h 961"/>
              <a:gd name="T52" fmla="*/ 74 w 868"/>
              <a:gd name="T53" fmla="*/ 304 h 961"/>
              <a:gd name="T54" fmla="*/ 84 w 868"/>
              <a:gd name="T55" fmla="*/ 278 h 961"/>
              <a:gd name="T56" fmla="*/ 95 w 868"/>
              <a:gd name="T57" fmla="*/ 252 h 961"/>
              <a:gd name="T58" fmla="*/ 107 w 868"/>
              <a:gd name="T59" fmla="*/ 227 h 961"/>
              <a:gd name="T60" fmla="*/ 119 w 868"/>
              <a:gd name="T61" fmla="*/ 202 h 961"/>
              <a:gd name="T62" fmla="*/ 132 w 868"/>
              <a:gd name="T63" fmla="*/ 177 h 961"/>
              <a:gd name="T64" fmla="*/ 145 w 868"/>
              <a:gd name="T65" fmla="*/ 153 h 961"/>
              <a:gd name="T66" fmla="*/ 159 w 868"/>
              <a:gd name="T67" fmla="*/ 128 h 961"/>
              <a:gd name="T68" fmla="*/ 174 w 868"/>
              <a:gd name="T69" fmla="*/ 104 h 961"/>
              <a:gd name="T70" fmla="*/ 191 w 868"/>
              <a:gd name="T71" fmla="*/ 77 h 961"/>
              <a:gd name="T72" fmla="*/ 209 w 868"/>
              <a:gd name="T73" fmla="*/ 51 h 961"/>
              <a:gd name="T74" fmla="*/ 228 w 868"/>
              <a:gd name="T75" fmla="*/ 25 h 961"/>
              <a:gd name="T76" fmla="*/ 247 w 868"/>
              <a:gd name="T77" fmla="*/ 0 h 961"/>
              <a:gd name="T78" fmla="*/ 868 w 868"/>
              <a:gd name="T79" fmla="*/ 496 h 961"/>
              <a:gd name="T80" fmla="*/ 859 w 868"/>
              <a:gd name="T81" fmla="*/ 507 h 961"/>
              <a:gd name="T82" fmla="*/ 851 w 868"/>
              <a:gd name="T83" fmla="*/ 519 h 961"/>
              <a:gd name="T84" fmla="*/ 844 w 868"/>
              <a:gd name="T85" fmla="*/ 531 h 961"/>
              <a:gd name="T86" fmla="*/ 837 w 868"/>
              <a:gd name="T87" fmla="*/ 543 h 961"/>
              <a:gd name="T88" fmla="*/ 830 w 868"/>
              <a:gd name="T89" fmla="*/ 555 h 961"/>
              <a:gd name="T90" fmla="*/ 824 w 868"/>
              <a:gd name="T91" fmla="*/ 568 h 961"/>
              <a:gd name="T92" fmla="*/ 819 w 868"/>
              <a:gd name="T93" fmla="*/ 581 h 961"/>
              <a:gd name="T94" fmla="*/ 813 w 868"/>
              <a:gd name="T95" fmla="*/ 594 h 961"/>
              <a:gd name="T96" fmla="*/ 809 w 868"/>
              <a:gd name="T97" fmla="*/ 608 h 961"/>
              <a:gd name="T98" fmla="*/ 805 w 868"/>
              <a:gd name="T99" fmla="*/ 621 h 961"/>
              <a:gd name="T100" fmla="*/ 802 w 868"/>
              <a:gd name="T101" fmla="*/ 635 h 961"/>
              <a:gd name="T102" fmla="*/ 799 w 868"/>
              <a:gd name="T103" fmla="*/ 649 h 961"/>
              <a:gd name="T104" fmla="*/ 797 w 868"/>
              <a:gd name="T105" fmla="*/ 664 h 961"/>
              <a:gd name="T106" fmla="*/ 795 w 868"/>
              <a:gd name="T107" fmla="*/ 679 h 961"/>
              <a:gd name="T108" fmla="*/ 794 w 868"/>
              <a:gd name="T109" fmla="*/ 693 h 961"/>
              <a:gd name="T110" fmla="*/ 794 w 868"/>
              <a:gd name="T111" fmla="*/ 708 h 961"/>
              <a:gd name="T112" fmla="*/ 794 w 868"/>
              <a:gd name="T113" fmla="*/ 728 h 961"/>
              <a:gd name="T114" fmla="*/ 795 w 868"/>
              <a:gd name="T115" fmla="*/ 737 h 961"/>
              <a:gd name="T116" fmla="*/ 796 w 868"/>
              <a:gd name="T117" fmla="*/ 747 h 961"/>
              <a:gd name="T118" fmla="*/ 797 w 868"/>
              <a:gd name="T119" fmla="*/ 756 h 961"/>
              <a:gd name="T120" fmla="*/ 799 w 868"/>
              <a:gd name="T121" fmla="*/ 765 h 961"/>
              <a:gd name="T122" fmla="*/ 802 w 868"/>
              <a:gd name="T123" fmla="*/ 78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8" h="961">
                <a:moveTo>
                  <a:pt x="802" y="784"/>
                </a:moveTo>
                <a:lnTo>
                  <a:pt x="29" y="961"/>
                </a:lnTo>
                <a:lnTo>
                  <a:pt x="23" y="933"/>
                </a:lnTo>
                <a:lnTo>
                  <a:pt x="17" y="906"/>
                </a:lnTo>
                <a:lnTo>
                  <a:pt x="13" y="879"/>
                </a:lnTo>
                <a:lnTo>
                  <a:pt x="9" y="851"/>
                </a:lnTo>
                <a:lnTo>
                  <a:pt x="6" y="823"/>
                </a:lnTo>
                <a:lnTo>
                  <a:pt x="3" y="796"/>
                </a:lnTo>
                <a:lnTo>
                  <a:pt x="2" y="768"/>
                </a:lnTo>
                <a:lnTo>
                  <a:pt x="1" y="740"/>
                </a:lnTo>
                <a:lnTo>
                  <a:pt x="0" y="712"/>
                </a:lnTo>
                <a:lnTo>
                  <a:pt x="0" y="684"/>
                </a:lnTo>
                <a:lnTo>
                  <a:pt x="1" y="657"/>
                </a:lnTo>
                <a:lnTo>
                  <a:pt x="3" y="629"/>
                </a:lnTo>
                <a:lnTo>
                  <a:pt x="5" y="601"/>
                </a:lnTo>
                <a:lnTo>
                  <a:pt x="8" y="573"/>
                </a:lnTo>
                <a:lnTo>
                  <a:pt x="10" y="560"/>
                </a:lnTo>
                <a:lnTo>
                  <a:pt x="12" y="546"/>
                </a:lnTo>
                <a:lnTo>
                  <a:pt x="16" y="518"/>
                </a:lnTo>
                <a:lnTo>
                  <a:pt x="21" y="491"/>
                </a:lnTo>
                <a:lnTo>
                  <a:pt x="27" y="464"/>
                </a:lnTo>
                <a:lnTo>
                  <a:pt x="33" y="437"/>
                </a:lnTo>
                <a:lnTo>
                  <a:pt x="40" y="410"/>
                </a:lnTo>
                <a:lnTo>
                  <a:pt x="48" y="383"/>
                </a:lnTo>
                <a:lnTo>
                  <a:pt x="56" y="356"/>
                </a:lnTo>
                <a:lnTo>
                  <a:pt x="65" y="330"/>
                </a:lnTo>
                <a:lnTo>
                  <a:pt x="74" y="304"/>
                </a:lnTo>
                <a:lnTo>
                  <a:pt x="84" y="278"/>
                </a:lnTo>
                <a:lnTo>
                  <a:pt x="95" y="252"/>
                </a:lnTo>
                <a:lnTo>
                  <a:pt x="107" y="227"/>
                </a:lnTo>
                <a:lnTo>
                  <a:pt x="119" y="202"/>
                </a:lnTo>
                <a:lnTo>
                  <a:pt x="132" y="177"/>
                </a:lnTo>
                <a:lnTo>
                  <a:pt x="145" y="153"/>
                </a:lnTo>
                <a:lnTo>
                  <a:pt x="159" y="128"/>
                </a:lnTo>
                <a:lnTo>
                  <a:pt x="174" y="104"/>
                </a:lnTo>
                <a:lnTo>
                  <a:pt x="191" y="77"/>
                </a:lnTo>
                <a:lnTo>
                  <a:pt x="209" y="51"/>
                </a:lnTo>
                <a:lnTo>
                  <a:pt x="228" y="25"/>
                </a:lnTo>
                <a:lnTo>
                  <a:pt x="247" y="0"/>
                </a:lnTo>
                <a:lnTo>
                  <a:pt x="868" y="496"/>
                </a:lnTo>
                <a:lnTo>
                  <a:pt x="859" y="507"/>
                </a:lnTo>
                <a:lnTo>
                  <a:pt x="851" y="519"/>
                </a:lnTo>
                <a:lnTo>
                  <a:pt x="844" y="531"/>
                </a:lnTo>
                <a:lnTo>
                  <a:pt x="837" y="543"/>
                </a:lnTo>
                <a:lnTo>
                  <a:pt x="830" y="555"/>
                </a:lnTo>
                <a:lnTo>
                  <a:pt x="824" y="568"/>
                </a:lnTo>
                <a:lnTo>
                  <a:pt x="819" y="581"/>
                </a:lnTo>
                <a:lnTo>
                  <a:pt x="813" y="594"/>
                </a:lnTo>
                <a:lnTo>
                  <a:pt x="809" y="608"/>
                </a:lnTo>
                <a:lnTo>
                  <a:pt x="805" y="621"/>
                </a:lnTo>
                <a:lnTo>
                  <a:pt x="802" y="635"/>
                </a:lnTo>
                <a:lnTo>
                  <a:pt x="799" y="649"/>
                </a:lnTo>
                <a:lnTo>
                  <a:pt x="797" y="664"/>
                </a:lnTo>
                <a:lnTo>
                  <a:pt x="795" y="679"/>
                </a:lnTo>
                <a:lnTo>
                  <a:pt x="794" y="693"/>
                </a:lnTo>
                <a:lnTo>
                  <a:pt x="794" y="708"/>
                </a:lnTo>
                <a:lnTo>
                  <a:pt x="794" y="728"/>
                </a:lnTo>
                <a:lnTo>
                  <a:pt x="795" y="737"/>
                </a:lnTo>
                <a:lnTo>
                  <a:pt x="796" y="747"/>
                </a:lnTo>
                <a:lnTo>
                  <a:pt x="797" y="756"/>
                </a:lnTo>
                <a:lnTo>
                  <a:pt x="799" y="765"/>
                </a:lnTo>
                <a:lnTo>
                  <a:pt x="802" y="784"/>
                </a:lnTo>
                <a:close/>
              </a:path>
            </a:pathLst>
          </a:custGeom>
          <a:solidFill>
            <a:srgbClr val="444444"/>
          </a:solidFill>
          <a:ln w="6350" cmpd="sng">
            <a:noFill/>
            <a:round/>
            <a:headEnd/>
            <a:tailEnd/>
          </a:ln>
        </p:spPr>
        <p:txBody>
          <a:bodyPr lIns="45720" rIns="45720" anchor="ctr" anchorCtr="1"/>
          <a:lstStyle/>
          <a:p>
            <a:endParaRPr lang="en-US" sz="1200">
              <a:solidFill>
                <a:schemeClr val="tx2"/>
              </a:solidFill>
              <a:latin typeface="+mn-lt"/>
            </a:endParaRPr>
          </a:p>
        </p:txBody>
      </p:sp>
      <p:sp>
        <p:nvSpPr>
          <p:cNvPr id="76" name="Freeform 72"/>
          <p:cNvSpPr>
            <a:spLocks noChangeAspect="1"/>
          </p:cNvSpPr>
          <p:nvPr/>
        </p:nvSpPr>
        <p:spPr bwMode="auto">
          <a:xfrm>
            <a:off x="3868065" y="2819244"/>
            <a:ext cx="726889" cy="615011"/>
          </a:xfrm>
          <a:custGeom>
            <a:avLst/>
            <a:gdLst>
              <a:gd name="T0" fmla="*/ 888 w 888"/>
              <a:gd name="T1" fmla="*/ 0 h 923"/>
              <a:gd name="T2" fmla="*/ 888 w 888"/>
              <a:gd name="T3" fmla="*/ 795 h 923"/>
              <a:gd name="T4" fmla="*/ 867 w 888"/>
              <a:gd name="T5" fmla="*/ 796 h 923"/>
              <a:gd name="T6" fmla="*/ 847 w 888"/>
              <a:gd name="T7" fmla="*/ 797 h 923"/>
              <a:gd name="T8" fmla="*/ 828 w 888"/>
              <a:gd name="T9" fmla="*/ 800 h 923"/>
              <a:gd name="T10" fmla="*/ 809 w 888"/>
              <a:gd name="T11" fmla="*/ 804 h 923"/>
              <a:gd name="T12" fmla="*/ 790 w 888"/>
              <a:gd name="T13" fmla="*/ 809 h 923"/>
              <a:gd name="T14" fmla="*/ 781 w 888"/>
              <a:gd name="T15" fmla="*/ 812 h 923"/>
              <a:gd name="T16" fmla="*/ 772 w 888"/>
              <a:gd name="T17" fmla="*/ 815 h 923"/>
              <a:gd name="T18" fmla="*/ 754 w 888"/>
              <a:gd name="T19" fmla="*/ 822 h 923"/>
              <a:gd name="T20" fmla="*/ 745 w 888"/>
              <a:gd name="T21" fmla="*/ 826 h 923"/>
              <a:gd name="T22" fmla="*/ 737 w 888"/>
              <a:gd name="T23" fmla="*/ 830 h 923"/>
              <a:gd name="T24" fmla="*/ 720 w 888"/>
              <a:gd name="T25" fmla="*/ 839 h 923"/>
              <a:gd name="T26" fmla="*/ 712 w 888"/>
              <a:gd name="T27" fmla="*/ 843 h 923"/>
              <a:gd name="T28" fmla="*/ 704 w 888"/>
              <a:gd name="T29" fmla="*/ 848 h 923"/>
              <a:gd name="T30" fmla="*/ 689 w 888"/>
              <a:gd name="T31" fmla="*/ 859 h 923"/>
              <a:gd name="T32" fmla="*/ 674 w 888"/>
              <a:gd name="T33" fmla="*/ 870 h 923"/>
              <a:gd name="T34" fmla="*/ 659 w 888"/>
              <a:gd name="T35" fmla="*/ 882 h 923"/>
              <a:gd name="T36" fmla="*/ 653 w 888"/>
              <a:gd name="T37" fmla="*/ 889 h 923"/>
              <a:gd name="T38" fmla="*/ 646 w 888"/>
              <a:gd name="T39" fmla="*/ 895 h 923"/>
              <a:gd name="T40" fmla="*/ 633 w 888"/>
              <a:gd name="T41" fmla="*/ 909 h 923"/>
              <a:gd name="T42" fmla="*/ 621 w 888"/>
              <a:gd name="T43" fmla="*/ 923 h 923"/>
              <a:gd name="T44" fmla="*/ 0 w 888"/>
              <a:gd name="T45" fmla="*/ 427 h 923"/>
              <a:gd name="T46" fmla="*/ 18 w 888"/>
              <a:gd name="T47" fmla="*/ 406 h 923"/>
              <a:gd name="T48" fmla="*/ 36 w 888"/>
              <a:gd name="T49" fmla="*/ 385 h 923"/>
              <a:gd name="T50" fmla="*/ 55 w 888"/>
              <a:gd name="T51" fmla="*/ 364 h 923"/>
              <a:gd name="T52" fmla="*/ 74 w 888"/>
              <a:gd name="T53" fmla="*/ 344 h 923"/>
              <a:gd name="T54" fmla="*/ 94 w 888"/>
              <a:gd name="T55" fmla="*/ 324 h 923"/>
              <a:gd name="T56" fmla="*/ 104 w 888"/>
              <a:gd name="T57" fmla="*/ 314 h 923"/>
              <a:gd name="T58" fmla="*/ 114 w 888"/>
              <a:gd name="T59" fmla="*/ 305 h 923"/>
              <a:gd name="T60" fmla="*/ 134 w 888"/>
              <a:gd name="T61" fmla="*/ 286 h 923"/>
              <a:gd name="T62" fmla="*/ 155 w 888"/>
              <a:gd name="T63" fmla="*/ 268 h 923"/>
              <a:gd name="T64" fmla="*/ 177 w 888"/>
              <a:gd name="T65" fmla="*/ 250 h 923"/>
              <a:gd name="T66" fmla="*/ 199 w 888"/>
              <a:gd name="T67" fmla="*/ 233 h 923"/>
              <a:gd name="T68" fmla="*/ 221 w 888"/>
              <a:gd name="T69" fmla="*/ 217 h 923"/>
              <a:gd name="T70" fmla="*/ 244 w 888"/>
              <a:gd name="T71" fmla="*/ 200 h 923"/>
              <a:gd name="T72" fmla="*/ 267 w 888"/>
              <a:gd name="T73" fmla="*/ 185 h 923"/>
              <a:gd name="T74" fmla="*/ 290 w 888"/>
              <a:gd name="T75" fmla="*/ 170 h 923"/>
              <a:gd name="T76" fmla="*/ 314 w 888"/>
              <a:gd name="T77" fmla="*/ 156 h 923"/>
              <a:gd name="T78" fmla="*/ 338 w 888"/>
              <a:gd name="T79" fmla="*/ 142 h 923"/>
              <a:gd name="T80" fmla="*/ 363 w 888"/>
              <a:gd name="T81" fmla="*/ 129 h 923"/>
              <a:gd name="T82" fmla="*/ 388 w 888"/>
              <a:gd name="T83" fmla="*/ 116 h 923"/>
              <a:gd name="T84" fmla="*/ 413 w 888"/>
              <a:gd name="T85" fmla="*/ 104 h 923"/>
              <a:gd name="T86" fmla="*/ 438 w 888"/>
              <a:gd name="T87" fmla="*/ 93 h 923"/>
              <a:gd name="T88" fmla="*/ 464 w 888"/>
              <a:gd name="T89" fmla="*/ 82 h 923"/>
              <a:gd name="T90" fmla="*/ 490 w 888"/>
              <a:gd name="T91" fmla="*/ 72 h 923"/>
              <a:gd name="T92" fmla="*/ 516 w 888"/>
              <a:gd name="T93" fmla="*/ 62 h 923"/>
              <a:gd name="T94" fmla="*/ 542 w 888"/>
              <a:gd name="T95" fmla="*/ 54 h 923"/>
              <a:gd name="T96" fmla="*/ 569 w 888"/>
              <a:gd name="T97" fmla="*/ 45 h 923"/>
              <a:gd name="T98" fmla="*/ 596 w 888"/>
              <a:gd name="T99" fmla="*/ 38 h 923"/>
              <a:gd name="T100" fmla="*/ 623 w 888"/>
              <a:gd name="T101" fmla="*/ 31 h 923"/>
              <a:gd name="T102" fmla="*/ 650 w 888"/>
              <a:gd name="T103" fmla="*/ 25 h 923"/>
              <a:gd name="T104" fmla="*/ 677 w 888"/>
              <a:gd name="T105" fmla="*/ 20 h 923"/>
              <a:gd name="T106" fmla="*/ 705 w 888"/>
              <a:gd name="T107" fmla="*/ 15 h 923"/>
              <a:gd name="T108" fmla="*/ 732 w 888"/>
              <a:gd name="T109" fmla="*/ 11 h 923"/>
              <a:gd name="T110" fmla="*/ 760 w 888"/>
              <a:gd name="T111" fmla="*/ 8 h 923"/>
              <a:gd name="T112" fmla="*/ 776 w 888"/>
              <a:gd name="T113" fmla="*/ 6 h 923"/>
              <a:gd name="T114" fmla="*/ 791 w 888"/>
              <a:gd name="T115" fmla="*/ 4 h 923"/>
              <a:gd name="T116" fmla="*/ 823 w 888"/>
              <a:gd name="T117" fmla="*/ 2 h 923"/>
              <a:gd name="T118" fmla="*/ 855 w 888"/>
              <a:gd name="T119" fmla="*/ 1 h 923"/>
              <a:gd name="T120" fmla="*/ 888 w 888"/>
              <a:gd name="T121"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8" h="923">
                <a:moveTo>
                  <a:pt x="888" y="0"/>
                </a:moveTo>
                <a:lnTo>
                  <a:pt x="888" y="795"/>
                </a:lnTo>
                <a:lnTo>
                  <a:pt x="867" y="796"/>
                </a:lnTo>
                <a:lnTo>
                  <a:pt x="847" y="797"/>
                </a:lnTo>
                <a:lnTo>
                  <a:pt x="828" y="800"/>
                </a:lnTo>
                <a:lnTo>
                  <a:pt x="809" y="804"/>
                </a:lnTo>
                <a:lnTo>
                  <a:pt x="790" y="809"/>
                </a:lnTo>
                <a:lnTo>
                  <a:pt x="781" y="812"/>
                </a:lnTo>
                <a:lnTo>
                  <a:pt x="772" y="815"/>
                </a:lnTo>
                <a:lnTo>
                  <a:pt x="754" y="822"/>
                </a:lnTo>
                <a:lnTo>
                  <a:pt x="745" y="826"/>
                </a:lnTo>
                <a:lnTo>
                  <a:pt x="737" y="830"/>
                </a:lnTo>
                <a:lnTo>
                  <a:pt x="720" y="839"/>
                </a:lnTo>
                <a:lnTo>
                  <a:pt x="712" y="843"/>
                </a:lnTo>
                <a:lnTo>
                  <a:pt x="704" y="848"/>
                </a:lnTo>
                <a:lnTo>
                  <a:pt x="689" y="859"/>
                </a:lnTo>
                <a:lnTo>
                  <a:pt x="674" y="870"/>
                </a:lnTo>
                <a:lnTo>
                  <a:pt x="659" y="882"/>
                </a:lnTo>
                <a:lnTo>
                  <a:pt x="653" y="889"/>
                </a:lnTo>
                <a:lnTo>
                  <a:pt x="646" y="895"/>
                </a:lnTo>
                <a:lnTo>
                  <a:pt x="633" y="909"/>
                </a:lnTo>
                <a:lnTo>
                  <a:pt x="621" y="923"/>
                </a:lnTo>
                <a:lnTo>
                  <a:pt x="0" y="427"/>
                </a:lnTo>
                <a:lnTo>
                  <a:pt x="18" y="406"/>
                </a:lnTo>
                <a:lnTo>
                  <a:pt x="36" y="385"/>
                </a:lnTo>
                <a:lnTo>
                  <a:pt x="55" y="364"/>
                </a:lnTo>
                <a:lnTo>
                  <a:pt x="74" y="344"/>
                </a:lnTo>
                <a:lnTo>
                  <a:pt x="94" y="324"/>
                </a:lnTo>
                <a:lnTo>
                  <a:pt x="104" y="314"/>
                </a:lnTo>
                <a:lnTo>
                  <a:pt x="114" y="305"/>
                </a:lnTo>
                <a:lnTo>
                  <a:pt x="134" y="286"/>
                </a:lnTo>
                <a:lnTo>
                  <a:pt x="155" y="268"/>
                </a:lnTo>
                <a:lnTo>
                  <a:pt x="177" y="250"/>
                </a:lnTo>
                <a:lnTo>
                  <a:pt x="199" y="233"/>
                </a:lnTo>
                <a:lnTo>
                  <a:pt x="221" y="217"/>
                </a:lnTo>
                <a:lnTo>
                  <a:pt x="244" y="200"/>
                </a:lnTo>
                <a:lnTo>
                  <a:pt x="267" y="185"/>
                </a:lnTo>
                <a:lnTo>
                  <a:pt x="290" y="170"/>
                </a:lnTo>
                <a:lnTo>
                  <a:pt x="314" y="156"/>
                </a:lnTo>
                <a:lnTo>
                  <a:pt x="338" y="142"/>
                </a:lnTo>
                <a:lnTo>
                  <a:pt x="363" y="129"/>
                </a:lnTo>
                <a:lnTo>
                  <a:pt x="388" y="116"/>
                </a:lnTo>
                <a:lnTo>
                  <a:pt x="413" y="104"/>
                </a:lnTo>
                <a:lnTo>
                  <a:pt x="438" y="93"/>
                </a:lnTo>
                <a:lnTo>
                  <a:pt x="464" y="82"/>
                </a:lnTo>
                <a:lnTo>
                  <a:pt x="490" y="72"/>
                </a:lnTo>
                <a:lnTo>
                  <a:pt x="516" y="62"/>
                </a:lnTo>
                <a:lnTo>
                  <a:pt x="542" y="54"/>
                </a:lnTo>
                <a:lnTo>
                  <a:pt x="569" y="45"/>
                </a:lnTo>
                <a:lnTo>
                  <a:pt x="596" y="38"/>
                </a:lnTo>
                <a:lnTo>
                  <a:pt x="623" y="31"/>
                </a:lnTo>
                <a:lnTo>
                  <a:pt x="650" y="25"/>
                </a:lnTo>
                <a:lnTo>
                  <a:pt x="677" y="20"/>
                </a:lnTo>
                <a:lnTo>
                  <a:pt x="705" y="15"/>
                </a:lnTo>
                <a:lnTo>
                  <a:pt x="732" y="11"/>
                </a:lnTo>
                <a:lnTo>
                  <a:pt x="760" y="8"/>
                </a:lnTo>
                <a:lnTo>
                  <a:pt x="776" y="6"/>
                </a:lnTo>
                <a:lnTo>
                  <a:pt x="791" y="4"/>
                </a:lnTo>
                <a:lnTo>
                  <a:pt x="823" y="2"/>
                </a:lnTo>
                <a:lnTo>
                  <a:pt x="855" y="1"/>
                </a:lnTo>
                <a:lnTo>
                  <a:pt x="888" y="0"/>
                </a:lnTo>
                <a:close/>
              </a:path>
            </a:pathLst>
          </a:custGeom>
          <a:solidFill>
            <a:srgbClr val="0185C3"/>
          </a:solidFill>
          <a:ln w="6350" cmpd="sng">
            <a:noFill/>
            <a:round/>
            <a:headEnd/>
            <a:tailEnd/>
          </a:ln>
        </p:spPr>
        <p:txBody>
          <a:bodyPr lIns="45720" rIns="45720" anchor="ctr" anchorCtr="1"/>
          <a:lstStyle/>
          <a:p>
            <a:endParaRPr lang="en-US" sz="1200" dirty="0">
              <a:solidFill>
                <a:schemeClr val="tx2"/>
              </a:solidFill>
              <a:latin typeface="+mn-lt"/>
            </a:endParaRPr>
          </a:p>
        </p:txBody>
      </p:sp>
      <p:sp>
        <p:nvSpPr>
          <p:cNvPr id="77" name="Text Box 73"/>
          <p:cNvSpPr txBox="1">
            <a:spLocks noChangeArrowheads="1"/>
          </p:cNvSpPr>
          <p:nvPr/>
        </p:nvSpPr>
        <p:spPr bwMode="auto">
          <a:xfrm>
            <a:off x="4026774" y="3022959"/>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78" name="Text Box 74"/>
          <p:cNvSpPr txBox="1">
            <a:spLocks noChangeArrowheads="1"/>
          </p:cNvSpPr>
          <p:nvPr/>
        </p:nvSpPr>
        <p:spPr bwMode="auto">
          <a:xfrm>
            <a:off x="4752075" y="3022959"/>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79" name="Text Box 75"/>
          <p:cNvSpPr txBox="1">
            <a:spLocks noChangeArrowheads="1"/>
          </p:cNvSpPr>
          <p:nvPr/>
        </p:nvSpPr>
        <p:spPr bwMode="auto">
          <a:xfrm>
            <a:off x="4964746" y="3319504"/>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80" name="Text Box 76"/>
          <p:cNvSpPr txBox="1">
            <a:spLocks noChangeArrowheads="1"/>
          </p:cNvSpPr>
          <p:nvPr/>
        </p:nvSpPr>
        <p:spPr bwMode="auto">
          <a:xfrm>
            <a:off x="4902849" y="383652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81" name="Text Box 77"/>
          <p:cNvSpPr txBox="1">
            <a:spLocks noChangeArrowheads="1"/>
          </p:cNvSpPr>
          <p:nvPr/>
        </p:nvSpPr>
        <p:spPr bwMode="auto">
          <a:xfrm>
            <a:off x="4388631" y="395127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82" name="Text Box 78"/>
          <p:cNvSpPr txBox="1">
            <a:spLocks noChangeArrowheads="1"/>
          </p:cNvSpPr>
          <p:nvPr/>
        </p:nvSpPr>
        <p:spPr bwMode="auto">
          <a:xfrm>
            <a:off x="3876000" y="3836526"/>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
        <p:nvSpPr>
          <p:cNvPr id="83" name="Text Box 79"/>
          <p:cNvSpPr txBox="1">
            <a:spLocks noChangeArrowheads="1"/>
          </p:cNvSpPr>
          <p:nvPr/>
        </p:nvSpPr>
        <p:spPr bwMode="auto">
          <a:xfrm>
            <a:off x="3815690" y="3319504"/>
            <a:ext cx="411057" cy="207583"/>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r>
              <a:rPr lang="en-US" sz="800" b="1" dirty="0">
                <a:solidFill>
                  <a:schemeClr val="tx2"/>
                </a:solidFill>
                <a:latin typeface="+mn-lt"/>
              </a:rPr>
              <a:t>Lorem ipsum</a:t>
            </a:r>
          </a:p>
        </p:txBody>
      </p:sp>
    </p:spTree>
    <p:extLst>
      <p:ext uri="{BB962C8B-B14F-4D97-AF65-F5344CB8AC3E}">
        <p14:creationId xmlns:p14="http://schemas.microsoft.com/office/powerpoint/2010/main" val="1624135833"/>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44475"/>
            <a:ext cx="7929563" cy="639763"/>
          </a:xfrm>
          <a:prstGeom prst="rect">
            <a:avLst/>
          </a:prstGeom>
        </p:spPr>
        <p:txBody>
          <a:bodyPr/>
          <a:lstStyle/>
          <a:p>
            <a:r>
              <a:rPr lang="en-US" dirty="0"/>
              <a:t>Slide 13</a:t>
            </a:r>
          </a:p>
        </p:txBody>
      </p:sp>
      <p:grpSp>
        <p:nvGrpSpPr>
          <p:cNvPr id="2" name="Group 1"/>
          <p:cNvGrpSpPr/>
          <p:nvPr/>
        </p:nvGrpSpPr>
        <p:grpSpPr>
          <a:xfrm>
            <a:off x="1842443" y="1029190"/>
            <a:ext cx="5145098" cy="3418164"/>
            <a:chOff x="2055007" y="1207573"/>
            <a:chExt cx="5128577" cy="4898478"/>
          </a:xfrm>
        </p:grpSpPr>
        <p:sp>
          <p:nvSpPr>
            <p:cNvPr id="8" name="Rectangle 4"/>
            <p:cNvSpPr>
              <a:spLocks noChangeArrowheads="1"/>
            </p:cNvSpPr>
            <p:nvPr/>
          </p:nvSpPr>
          <p:spPr bwMode="auto">
            <a:xfrm>
              <a:off x="2055007" y="1207573"/>
              <a:ext cx="5128577" cy="4898478"/>
            </a:xfrm>
            <a:prstGeom prst="rect">
              <a:avLst/>
            </a:prstGeom>
            <a:solidFill>
              <a:srgbClr val="EEEEEE"/>
            </a:solidFill>
            <a:ln w="6350">
              <a:solidFill>
                <a:schemeClr val="tx2"/>
              </a:solidFill>
              <a:miter lim="800000"/>
              <a:headEnd/>
              <a:tailEnd/>
            </a:ln>
            <a:effectLst/>
          </p:spPr>
          <p:txBody>
            <a:bodyPr lIns="45720" rIns="45720"/>
            <a:lstStyle/>
            <a:p>
              <a:endParaRPr lang="en-US" sz="1400">
                <a:solidFill>
                  <a:schemeClr val="tx2"/>
                </a:solidFill>
                <a:latin typeface="+mn-lt"/>
              </a:endParaRPr>
            </a:p>
          </p:txBody>
        </p:sp>
        <p:sp>
          <p:nvSpPr>
            <p:cNvPr id="9" name="Freeform 5"/>
            <p:cNvSpPr>
              <a:spLocks/>
            </p:cNvSpPr>
            <p:nvPr/>
          </p:nvSpPr>
          <p:spPr bwMode="auto">
            <a:xfrm>
              <a:off x="2055007" y="1207573"/>
              <a:ext cx="5128577" cy="4898478"/>
            </a:xfrm>
            <a:custGeom>
              <a:avLst/>
              <a:gdLst>
                <a:gd name="T0" fmla="*/ 0 w 864"/>
                <a:gd name="T1" fmla="*/ 0 h 822"/>
                <a:gd name="T2" fmla="*/ 864 w 864"/>
                <a:gd name="T3" fmla="*/ 0 h 822"/>
                <a:gd name="T4" fmla="*/ 864 w 864"/>
                <a:gd name="T5" fmla="*/ 816 h 822"/>
                <a:gd name="T6" fmla="*/ 0 w 864"/>
                <a:gd name="T7" fmla="*/ 0 h 822"/>
              </a:gdLst>
              <a:ahLst/>
              <a:cxnLst>
                <a:cxn ang="0">
                  <a:pos x="T0" y="T1"/>
                </a:cxn>
                <a:cxn ang="0">
                  <a:pos x="T2" y="T3"/>
                </a:cxn>
                <a:cxn ang="0">
                  <a:pos x="T4" y="T5"/>
                </a:cxn>
                <a:cxn ang="0">
                  <a:pos x="T6" y="T7"/>
                </a:cxn>
              </a:cxnLst>
              <a:rect l="0" t="0" r="r" b="b"/>
              <a:pathLst>
                <a:path w="864" h="822">
                  <a:moveTo>
                    <a:pt x="0" y="0"/>
                  </a:moveTo>
                  <a:cubicBezTo>
                    <a:pt x="432" y="0"/>
                    <a:pt x="864" y="0"/>
                    <a:pt x="864" y="0"/>
                  </a:cubicBezTo>
                  <a:cubicBezTo>
                    <a:pt x="864" y="0"/>
                    <a:pt x="864" y="408"/>
                    <a:pt x="864" y="816"/>
                  </a:cubicBezTo>
                  <a:cubicBezTo>
                    <a:pt x="864" y="816"/>
                    <a:pt x="0" y="822"/>
                    <a:pt x="0" y="0"/>
                  </a:cubicBezTo>
                  <a:close/>
                </a:path>
              </a:pathLst>
            </a:custGeom>
            <a:solidFill>
              <a:srgbClr val="444444"/>
            </a:solidFill>
            <a:ln w="6350" cap="flat" cmpd="sng">
              <a:solidFill>
                <a:schemeClr val="tx2"/>
              </a:solidFill>
              <a:prstDash val="solid"/>
              <a:round/>
              <a:headEnd type="none" w="med" len="med"/>
              <a:tailEnd type="none" w="med" len="med"/>
            </a:ln>
            <a:effectLst/>
          </p:spPr>
          <p:txBody>
            <a:bodyPr lIns="45720" rIns="45720"/>
            <a:lstStyle/>
            <a:p>
              <a:endParaRPr lang="en-US" sz="1400" dirty="0">
                <a:solidFill>
                  <a:schemeClr val="tx2"/>
                </a:solidFill>
                <a:latin typeface="+mn-lt"/>
              </a:endParaRPr>
            </a:p>
          </p:txBody>
        </p:sp>
        <p:sp>
          <p:nvSpPr>
            <p:cNvPr id="10" name="Freeform 6"/>
            <p:cNvSpPr>
              <a:spLocks/>
            </p:cNvSpPr>
            <p:nvPr/>
          </p:nvSpPr>
          <p:spPr bwMode="auto">
            <a:xfrm>
              <a:off x="3760670" y="1207573"/>
              <a:ext cx="3422914" cy="3237588"/>
            </a:xfrm>
            <a:custGeom>
              <a:avLst/>
              <a:gdLst>
                <a:gd name="T0" fmla="*/ 0 w 864"/>
                <a:gd name="T1" fmla="*/ 0 h 822"/>
                <a:gd name="T2" fmla="*/ 864 w 864"/>
                <a:gd name="T3" fmla="*/ 0 h 822"/>
                <a:gd name="T4" fmla="*/ 864 w 864"/>
                <a:gd name="T5" fmla="*/ 816 h 822"/>
                <a:gd name="T6" fmla="*/ 0 w 864"/>
                <a:gd name="T7" fmla="*/ 0 h 822"/>
              </a:gdLst>
              <a:ahLst/>
              <a:cxnLst>
                <a:cxn ang="0">
                  <a:pos x="T0" y="T1"/>
                </a:cxn>
                <a:cxn ang="0">
                  <a:pos x="T2" y="T3"/>
                </a:cxn>
                <a:cxn ang="0">
                  <a:pos x="T4" y="T5"/>
                </a:cxn>
                <a:cxn ang="0">
                  <a:pos x="T6" y="T7"/>
                </a:cxn>
              </a:cxnLst>
              <a:rect l="0" t="0" r="r" b="b"/>
              <a:pathLst>
                <a:path w="864" h="822">
                  <a:moveTo>
                    <a:pt x="0" y="0"/>
                  </a:moveTo>
                  <a:cubicBezTo>
                    <a:pt x="432" y="0"/>
                    <a:pt x="864" y="0"/>
                    <a:pt x="864" y="0"/>
                  </a:cubicBezTo>
                  <a:cubicBezTo>
                    <a:pt x="864" y="0"/>
                    <a:pt x="864" y="408"/>
                    <a:pt x="864" y="816"/>
                  </a:cubicBezTo>
                  <a:cubicBezTo>
                    <a:pt x="864" y="816"/>
                    <a:pt x="0" y="822"/>
                    <a:pt x="0" y="0"/>
                  </a:cubicBezTo>
                  <a:close/>
                </a:path>
              </a:pathLst>
            </a:custGeom>
            <a:solidFill>
              <a:srgbClr val="AAAAAA"/>
            </a:solidFill>
            <a:ln w="6350" cap="flat" cmpd="sng">
              <a:solidFill>
                <a:schemeClr val="tx2"/>
              </a:solidFill>
              <a:prstDash val="solid"/>
              <a:round/>
              <a:headEnd type="none" w="med" len="med"/>
              <a:tailEnd type="none" w="med" len="med"/>
            </a:ln>
            <a:effectLst/>
          </p:spPr>
          <p:txBody>
            <a:bodyPr lIns="45720" rIns="45720"/>
            <a:lstStyle/>
            <a:p>
              <a:endParaRPr lang="en-US" sz="1400">
                <a:solidFill>
                  <a:schemeClr val="tx2"/>
                </a:solidFill>
                <a:latin typeface="+mn-lt"/>
              </a:endParaRPr>
            </a:p>
          </p:txBody>
        </p:sp>
        <p:sp>
          <p:nvSpPr>
            <p:cNvPr id="11" name="Freeform 7"/>
            <p:cNvSpPr>
              <a:spLocks/>
            </p:cNvSpPr>
            <p:nvPr/>
          </p:nvSpPr>
          <p:spPr bwMode="auto">
            <a:xfrm>
              <a:off x="5477921" y="1207573"/>
              <a:ext cx="1705663" cy="1645582"/>
            </a:xfrm>
            <a:custGeom>
              <a:avLst/>
              <a:gdLst>
                <a:gd name="T0" fmla="*/ 0 w 864"/>
                <a:gd name="T1" fmla="*/ 0 h 822"/>
                <a:gd name="T2" fmla="*/ 864 w 864"/>
                <a:gd name="T3" fmla="*/ 0 h 822"/>
                <a:gd name="T4" fmla="*/ 864 w 864"/>
                <a:gd name="T5" fmla="*/ 816 h 822"/>
                <a:gd name="T6" fmla="*/ 0 w 864"/>
                <a:gd name="T7" fmla="*/ 0 h 822"/>
              </a:gdLst>
              <a:ahLst/>
              <a:cxnLst>
                <a:cxn ang="0">
                  <a:pos x="T0" y="T1"/>
                </a:cxn>
                <a:cxn ang="0">
                  <a:pos x="T2" y="T3"/>
                </a:cxn>
                <a:cxn ang="0">
                  <a:pos x="T4" y="T5"/>
                </a:cxn>
                <a:cxn ang="0">
                  <a:pos x="T6" y="T7"/>
                </a:cxn>
              </a:cxnLst>
              <a:rect l="0" t="0" r="r" b="b"/>
              <a:pathLst>
                <a:path w="864" h="822">
                  <a:moveTo>
                    <a:pt x="0" y="0"/>
                  </a:moveTo>
                  <a:cubicBezTo>
                    <a:pt x="432" y="0"/>
                    <a:pt x="864" y="0"/>
                    <a:pt x="864" y="0"/>
                  </a:cubicBezTo>
                  <a:cubicBezTo>
                    <a:pt x="864" y="0"/>
                    <a:pt x="864" y="408"/>
                    <a:pt x="864" y="816"/>
                  </a:cubicBezTo>
                  <a:cubicBezTo>
                    <a:pt x="864" y="816"/>
                    <a:pt x="0" y="822"/>
                    <a:pt x="0" y="0"/>
                  </a:cubicBezTo>
                  <a:close/>
                </a:path>
              </a:pathLst>
            </a:custGeom>
            <a:solidFill>
              <a:srgbClr val="7AB800"/>
            </a:solidFill>
            <a:ln w="6350" cap="flat" cmpd="sng">
              <a:solidFill>
                <a:schemeClr val="tx2"/>
              </a:solidFill>
              <a:prstDash val="solid"/>
              <a:round/>
              <a:headEnd type="none" w="med" len="med"/>
              <a:tailEnd type="none" w="med" len="med"/>
            </a:ln>
            <a:effectLst/>
          </p:spPr>
          <p:txBody>
            <a:bodyPr lIns="45720" rIns="45720"/>
            <a:lstStyle/>
            <a:p>
              <a:endParaRPr lang="en-US" sz="1400">
                <a:solidFill>
                  <a:schemeClr val="tx2"/>
                </a:solidFill>
                <a:latin typeface="+mn-lt"/>
              </a:endParaRPr>
            </a:p>
          </p:txBody>
        </p:sp>
        <p:sp>
          <p:nvSpPr>
            <p:cNvPr id="12" name="Text Box 8"/>
            <p:cNvSpPr txBox="1">
              <a:spLocks noChangeArrowheads="1"/>
            </p:cNvSpPr>
            <p:nvPr/>
          </p:nvSpPr>
          <p:spPr bwMode="auto">
            <a:xfrm>
              <a:off x="6191704" y="1674459"/>
              <a:ext cx="653529" cy="505156"/>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p>
              <a:pPr algn="ctr"/>
              <a:r>
                <a:rPr lang="en-US" sz="1400" b="1" kern="0" dirty="0">
                  <a:solidFill>
                    <a:schemeClr val="tx2"/>
                  </a:solidFill>
                  <a:latin typeface="+mn-lt"/>
                  <a:ea typeface="Museo Sans For Dell" pitchFamily="2" charset="0"/>
                </a:rPr>
                <a:t>Lorem ipsum</a:t>
              </a:r>
              <a:endParaRPr lang="en-US" sz="1400" b="1" dirty="0">
                <a:solidFill>
                  <a:schemeClr val="tx2"/>
                </a:solidFill>
                <a:latin typeface="+mn-lt"/>
              </a:endParaRPr>
            </a:p>
          </p:txBody>
        </p:sp>
        <p:sp>
          <p:nvSpPr>
            <p:cNvPr id="13" name="Text Box 9"/>
            <p:cNvSpPr txBox="1">
              <a:spLocks noChangeArrowheads="1"/>
            </p:cNvSpPr>
            <p:nvPr/>
          </p:nvSpPr>
          <p:spPr bwMode="auto">
            <a:xfrm>
              <a:off x="4961123" y="2888874"/>
              <a:ext cx="653529" cy="505156"/>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p>
              <a:pPr algn="ctr"/>
              <a:r>
                <a:rPr lang="en-US" sz="1400" b="1" kern="0" dirty="0">
                  <a:solidFill>
                    <a:schemeClr val="tx2"/>
                  </a:solidFill>
                  <a:latin typeface="+mn-lt"/>
                  <a:ea typeface="Museo Sans For Dell" pitchFamily="2" charset="0"/>
                </a:rPr>
                <a:t>Lorem ipsum</a:t>
              </a:r>
              <a:endParaRPr lang="en-US" sz="1400" b="1" dirty="0">
                <a:solidFill>
                  <a:schemeClr val="tx2"/>
                </a:solidFill>
                <a:latin typeface="+mn-lt"/>
              </a:endParaRPr>
            </a:p>
          </p:txBody>
        </p:sp>
        <p:sp>
          <p:nvSpPr>
            <p:cNvPr id="14" name="Text Box 10"/>
            <p:cNvSpPr txBox="1">
              <a:spLocks noChangeArrowheads="1"/>
            </p:cNvSpPr>
            <p:nvPr/>
          </p:nvSpPr>
          <p:spPr bwMode="auto">
            <a:xfrm>
              <a:off x="3730543" y="4103288"/>
              <a:ext cx="653529" cy="505156"/>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p>
              <a:pPr algn="ctr"/>
              <a:r>
                <a:rPr lang="en-US" sz="1400" b="1" kern="0" dirty="0">
                  <a:solidFill>
                    <a:schemeClr val="tx2"/>
                  </a:solidFill>
                  <a:latin typeface="+mn-lt"/>
                  <a:ea typeface="Museo Sans For Dell" pitchFamily="2" charset="0"/>
                </a:rPr>
                <a:t>Lorem ipsum</a:t>
              </a:r>
              <a:endParaRPr lang="en-US" sz="1400" b="1" dirty="0">
                <a:solidFill>
                  <a:schemeClr val="tx2"/>
                </a:solidFill>
                <a:latin typeface="+mn-lt"/>
              </a:endParaRPr>
            </a:p>
          </p:txBody>
        </p:sp>
        <p:sp>
          <p:nvSpPr>
            <p:cNvPr id="15" name="Text Box 11"/>
            <p:cNvSpPr txBox="1">
              <a:spLocks noChangeArrowheads="1"/>
            </p:cNvSpPr>
            <p:nvPr/>
          </p:nvSpPr>
          <p:spPr bwMode="auto">
            <a:xfrm>
              <a:off x="2499963" y="5322805"/>
              <a:ext cx="653529" cy="505156"/>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p>
              <a:pPr algn="ctr"/>
              <a:r>
                <a:rPr lang="en-US" sz="1400" b="1" kern="0" dirty="0">
                  <a:solidFill>
                    <a:srgbClr val="444444"/>
                  </a:solidFill>
                  <a:latin typeface="+mn-lt"/>
                  <a:ea typeface="Museo Sans For Dell" pitchFamily="2" charset="0"/>
                </a:rPr>
                <a:t>Lorem ipsum</a:t>
              </a:r>
              <a:endParaRPr lang="en-US" sz="1400" b="1" dirty="0">
                <a:solidFill>
                  <a:srgbClr val="444444"/>
                </a:solidFill>
                <a:latin typeface="+mn-lt"/>
              </a:endParaRPr>
            </a:p>
          </p:txBody>
        </p:sp>
      </p:grpSp>
    </p:spTree>
    <p:extLst>
      <p:ext uri="{BB962C8B-B14F-4D97-AF65-F5344CB8AC3E}">
        <p14:creationId xmlns:p14="http://schemas.microsoft.com/office/powerpoint/2010/main" val="2438335820"/>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14</a:t>
            </a:r>
          </a:p>
        </p:txBody>
      </p:sp>
      <p:grpSp>
        <p:nvGrpSpPr>
          <p:cNvPr id="3" name="Group 2"/>
          <p:cNvGrpSpPr/>
          <p:nvPr/>
        </p:nvGrpSpPr>
        <p:grpSpPr>
          <a:xfrm>
            <a:off x="54891" y="939557"/>
            <a:ext cx="8957435" cy="3441360"/>
            <a:chOff x="54891" y="1697121"/>
            <a:chExt cx="8957435" cy="4588479"/>
          </a:xfrm>
        </p:grpSpPr>
        <p:sp>
          <p:nvSpPr>
            <p:cNvPr id="7" name="Freeform 16"/>
            <p:cNvSpPr>
              <a:spLocks/>
            </p:cNvSpPr>
            <p:nvPr/>
          </p:nvSpPr>
          <p:spPr bwMode="auto">
            <a:xfrm flipV="1">
              <a:off x="1873250" y="2060575"/>
              <a:ext cx="5848350" cy="3113088"/>
            </a:xfrm>
            <a:custGeom>
              <a:avLst/>
              <a:gdLst>
                <a:gd name="T0" fmla="*/ 0 w 3868"/>
                <a:gd name="T1" fmla="*/ 1961 h 1961"/>
                <a:gd name="T2" fmla="*/ 140 w 3868"/>
                <a:gd name="T3" fmla="*/ 1937 h 1961"/>
                <a:gd name="T4" fmla="*/ 276 w 3868"/>
                <a:gd name="T5" fmla="*/ 1881 h 1961"/>
                <a:gd name="T6" fmla="*/ 468 w 3868"/>
                <a:gd name="T7" fmla="*/ 1725 h 1961"/>
                <a:gd name="T8" fmla="*/ 680 w 3868"/>
                <a:gd name="T9" fmla="*/ 1481 h 1961"/>
                <a:gd name="T10" fmla="*/ 928 w 3868"/>
                <a:gd name="T11" fmla="*/ 1117 h 1961"/>
                <a:gd name="T12" fmla="*/ 1184 w 3868"/>
                <a:gd name="T13" fmla="*/ 701 h 1961"/>
                <a:gd name="T14" fmla="*/ 1392 w 3868"/>
                <a:gd name="T15" fmla="*/ 409 h 1961"/>
                <a:gd name="T16" fmla="*/ 1616 w 3868"/>
                <a:gd name="T17" fmla="*/ 165 h 1961"/>
                <a:gd name="T18" fmla="*/ 1792 w 3868"/>
                <a:gd name="T19" fmla="*/ 33 h 1961"/>
                <a:gd name="T20" fmla="*/ 1928 w 3868"/>
                <a:gd name="T21" fmla="*/ 1 h 1961"/>
                <a:gd name="T22" fmla="*/ 2064 w 3868"/>
                <a:gd name="T23" fmla="*/ 29 h 1961"/>
                <a:gd name="T24" fmla="*/ 2236 w 3868"/>
                <a:gd name="T25" fmla="*/ 161 h 1961"/>
                <a:gd name="T26" fmla="*/ 2392 w 3868"/>
                <a:gd name="T27" fmla="*/ 317 h 1961"/>
                <a:gd name="T28" fmla="*/ 2592 w 3868"/>
                <a:gd name="T29" fmla="*/ 573 h 1961"/>
                <a:gd name="T30" fmla="*/ 2780 w 3868"/>
                <a:gd name="T31" fmla="*/ 865 h 1961"/>
                <a:gd name="T32" fmla="*/ 2968 w 3868"/>
                <a:gd name="T33" fmla="*/ 1165 h 1961"/>
                <a:gd name="T34" fmla="*/ 3168 w 3868"/>
                <a:gd name="T35" fmla="*/ 1457 h 1961"/>
                <a:gd name="T36" fmla="*/ 3328 w 3868"/>
                <a:gd name="T37" fmla="*/ 1657 h 1961"/>
                <a:gd name="T38" fmla="*/ 3520 w 3868"/>
                <a:gd name="T39" fmla="*/ 1833 h 1961"/>
                <a:gd name="T40" fmla="*/ 3692 w 3868"/>
                <a:gd name="T41" fmla="*/ 1929 h 1961"/>
                <a:gd name="T42" fmla="*/ 3868 w 3868"/>
                <a:gd name="T43"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8" h="1961">
                  <a:moveTo>
                    <a:pt x="0" y="1961"/>
                  </a:moveTo>
                  <a:cubicBezTo>
                    <a:pt x="47" y="1955"/>
                    <a:pt x="94" y="1950"/>
                    <a:pt x="140" y="1937"/>
                  </a:cubicBezTo>
                  <a:cubicBezTo>
                    <a:pt x="186" y="1924"/>
                    <a:pt x="221" y="1916"/>
                    <a:pt x="276" y="1881"/>
                  </a:cubicBezTo>
                  <a:cubicBezTo>
                    <a:pt x="331" y="1846"/>
                    <a:pt x="401" y="1792"/>
                    <a:pt x="468" y="1725"/>
                  </a:cubicBezTo>
                  <a:cubicBezTo>
                    <a:pt x="535" y="1658"/>
                    <a:pt x="603" y="1582"/>
                    <a:pt x="680" y="1481"/>
                  </a:cubicBezTo>
                  <a:cubicBezTo>
                    <a:pt x="757" y="1380"/>
                    <a:pt x="844" y="1247"/>
                    <a:pt x="928" y="1117"/>
                  </a:cubicBezTo>
                  <a:cubicBezTo>
                    <a:pt x="1012" y="987"/>
                    <a:pt x="1107" y="819"/>
                    <a:pt x="1184" y="701"/>
                  </a:cubicBezTo>
                  <a:cubicBezTo>
                    <a:pt x="1261" y="583"/>
                    <a:pt x="1320" y="498"/>
                    <a:pt x="1392" y="409"/>
                  </a:cubicBezTo>
                  <a:cubicBezTo>
                    <a:pt x="1464" y="320"/>
                    <a:pt x="1549" y="228"/>
                    <a:pt x="1616" y="165"/>
                  </a:cubicBezTo>
                  <a:cubicBezTo>
                    <a:pt x="1683" y="102"/>
                    <a:pt x="1740" y="60"/>
                    <a:pt x="1792" y="33"/>
                  </a:cubicBezTo>
                  <a:cubicBezTo>
                    <a:pt x="1844" y="6"/>
                    <a:pt x="1883" y="2"/>
                    <a:pt x="1928" y="1"/>
                  </a:cubicBezTo>
                  <a:cubicBezTo>
                    <a:pt x="1973" y="0"/>
                    <a:pt x="2013" y="2"/>
                    <a:pt x="2064" y="29"/>
                  </a:cubicBezTo>
                  <a:cubicBezTo>
                    <a:pt x="2115" y="56"/>
                    <a:pt x="2181" y="113"/>
                    <a:pt x="2236" y="161"/>
                  </a:cubicBezTo>
                  <a:cubicBezTo>
                    <a:pt x="2291" y="209"/>
                    <a:pt x="2333" y="248"/>
                    <a:pt x="2392" y="317"/>
                  </a:cubicBezTo>
                  <a:cubicBezTo>
                    <a:pt x="2451" y="386"/>
                    <a:pt x="2527" y="482"/>
                    <a:pt x="2592" y="573"/>
                  </a:cubicBezTo>
                  <a:cubicBezTo>
                    <a:pt x="2657" y="664"/>
                    <a:pt x="2717" y="766"/>
                    <a:pt x="2780" y="865"/>
                  </a:cubicBezTo>
                  <a:cubicBezTo>
                    <a:pt x="2843" y="964"/>
                    <a:pt x="2903" y="1067"/>
                    <a:pt x="2968" y="1165"/>
                  </a:cubicBezTo>
                  <a:cubicBezTo>
                    <a:pt x="3033" y="1263"/>
                    <a:pt x="3108" y="1375"/>
                    <a:pt x="3168" y="1457"/>
                  </a:cubicBezTo>
                  <a:cubicBezTo>
                    <a:pt x="3228" y="1539"/>
                    <a:pt x="3269" y="1594"/>
                    <a:pt x="3328" y="1657"/>
                  </a:cubicBezTo>
                  <a:cubicBezTo>
                    <a:pt x="3387" y="1720"/>
                    <a:pt x="3459" y="1788"/>
                    <a:pt x="3520" y="1833"/>
                  </a:cubicBezTo>
                  <a:cubicBezTo>
                    <a:pt x="3581" y="1878"/>
                    <a:pt x="3634" y="1908"/>
                    <a:pt x="3692" y="1929"/>
                  </a:cubicBezTo>
                  <a:cubicBezTo>
                    <a:pt x="3750" y="1950"/>
                    <a:pt x="3809" y="1955"/>
                    <a:pt x="3868" y="1961"/>
                  </a:cubicBezTo>
                </a:path>
              </a:pathLst>
            </a:custGeom>
            <a:noFill/>
            <a:ln w="19050" cap="flat" cmpd="sng">
              <a:solidFill>
                <a:schemeClr val="accent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8" name="Freeform 16"/>
            <p:cNvSpPr>
              <a:spLocks/>
            </p:cNvSpPr>
            <p:nvPr/>
          </p:nvSpPr>
          <p:spPr bwMode="auto">
            <a:xfrm>
              <a:off x="1431290" y="2060575"/>
              <a:ext cx="5848350" cy="3113088"/>
            </a:xfrm>
            <a:custGeom>
              <a:avLst/>
              <a:gdLst>
                <a:gd name="T0" fmla="*/ 0 w 3868"/>
                <a:gd name="T1" fmla="*/ 1961 h 1961"/>
                <a:gd name="T2" fmla="*/ 140 w 3868"/>
                <a:gd name="T3" fmla="*/ 1937 h 1961"/>
                <a:gd name="T4" fmla="*/ 276 w 3868"/>
                <a:gd name="T5" fmla="*/ 1881 h 1961"/>
                <a:gd name="T6" fmla="*/ 468 w 3868"/>
                <a:gd name="T7" fmla="*/ 1725 h 1961"/>
                <a:gd name="T8" fmla="*/ 680 w 3868"/>
                <a:gd name="T9" fmla="*/ 1481 h 1961"/>
                <a:gd name="T10" fmla="*/ 928 w 3868"/>
                <a:gd name="T11" fmla="*/ 1117 h 1961"/>
                <a:gd name="T12" fmla="*/ 1184 w 3868"/>
                <a:gd name="T13" fmla="*/ 701 h 1961"/>
                <a:gd name="T14" fmla="*/ 1392 w 3868"/>
                <a:gd name="T15" fmla="*/ 409 h 1961"/>
                <a:gd name="T16" fmla="*/ 1616 w 3868"/>
                <a:gd name="T17" fmla="*/ 165 h 1961"/>
                <a:gd name="T18" fmla="*/ 1792 w 3868"/>
                <a:gd name="T19" fmla="*/ 33 h 1961"/>
                <a:gd name="T20" fmla="*/ 1928 w 3868"/>
                <a:gd name="T21" fmla="*/ 1 h 1961"/>
                <a:gd name="T22" fmla="*/ 2064 w 3868"/>
                <a:gd name="T23" fmla="*/ 29 h 1961"/>
                <a:gd name="T24" fmla="*/ 2236 w 3868"/>
                <a:gd name="T25" fmla="*/ 161 h 1961"/>
                <a:gd name="T26" fmla="*/ 2392 w 3868"/>
                <a:gd name="T27" fmla="*/ 317 h 1961"/>
                <a:gd name="T28" fmla="*/ 2592 w 3868"/>
                <a:gd name="T29" fmla="*/ 573 h 1961"/>
                <a:gd name="T30" fmla="*/ 2780 w 3868"/>
                <a:gd name="T31" fmla="*/ 865 h 1961"/>
                <a:gd name="T32" fmla="*/ 2968 w 3868"/>
                <a:gd name="T33" fmla="*/ 1165 h 1961"/>
                <a:gd name="T34" fmla="*/ 3168 w 3868"/>
                <a:gd name="T35" fmla="*/ 1457 h 1961"/>
                <a:gd name="T36" fmla="*/ 3328 w 3868"/>
                <a:gd name="T37" fmla="*/ 1657 h 1961"/>
                <a:gd name="T38" fmla="*/ 3520 w 3868"/>
                <a:gd name="T39" fmla="*/ 1833 h 1961"/>
                <a:gd name="T40" fmla="*/ 3692 w 3868"/>
                <a:gd name="T41" fmla="*/ 1929 h 1961"/>
                <a:gd name="T42" fmla="*/ 3868 w 3868"/>
                <a:gd name="T43"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8" h="1961">
                  <a:moveTo>
                    <a:pt x="0" y="1961"/>
                  </a:moveTo>
                  <a:cubicBezTo>
                    <a:pt x="47" y="1955"/>
                    <a:pt x="94" y="1950"/>
                    <a:pt x="140" y="1937"/>
                  </a:cubicBezTo>
                  <a:cubicBezTo>
                    <a:pt x="186" y="1924"/>
                    <a:pt x="221" y="1916"/>
                    <a:pt x="276" y="1881"/>
                  </a:cubicBezTo>
                  <a:cubicBezTo>
                    <a:pt x="331" y="1846"/>
                    <a:pt x="401" y="1792"/>
                    <a:pt x="468" y="1725"/>
                  </a:cubicBezTo>
                  <a:cubicBezTo>
                    <a:pt x="535" y="1658"/>
                    <a:pt x="603" y="1582"/>
                    <a:pt x="680" y="1481"/>
                  </a:cubicBezTo>
                  <a:cubicBezTo>
                    <a:pt x="757" y="1380"/>
                    <a:pt x="844" y="1247"/>
                    <a:pt x="928" y="1117"/>
                  </a:cubicBezTo>
                  <a:cubicBezTo>
                    <a:pt x="1012" y="987"/>
                    <a:pt x="1107" y="819"/>
                    <a:pt x="1184" y="701"/>
                  </a:cubicBezTo>
                  <a:cubicBezTo>
                    <a:pt x="1261" y="583"/>
                    <a:pt x="1320" y="498"/>
                    <a:pt x="1392" y="409"/>
                  </a:cubicBezTo>
                  <a:cubicBezTo>
                    <a:pt x="1464" y="320"/>
                    <a:pt x="1549" y="228"/>
                    <a:pt x="1616" y="165"/>
                  </a:cubicBezTo>
                  <a:cubicBezTo>
                    <a:pt x="1683" y="102"/>
                    <a:pt x="1740" y="60"/>
                    <a:pt x="1792" y="33"/>
                  </a:cubicBezTo>
                  <a:cubicBezTo>
                    <a:pt x="1844" y="6"/>
                    <a:pt x="1883" y="2"/>
                    <a:pt x="1928" y="1"/>
                  </a:cubicBezTo>
                  <a:cubicBezTo>
                    <a:pt x="1973" y="0"/>
                    <a:pt x="2013" y="2"/>
                    <a:pt x="2064" y="29"/>
                  </a:cubicBezTo>
                  <a:cubicBezTo>
                    <a:pt x="2115" y="56"/>
                    <a:pt x="2181" y="113"/>
                    <a:pt x="2236" y="161"/>
                  </a:cubicBezTo>
                  <a:cubicBezTo>
                    <a:pt x="2291" y="209"/>
                    <a:pt x="2333" y="248"/>
                    <a:pt x="2392" y="317"/>
                  </a:cubicBezTo>
                  <a:cubicBezTo>
                    <a:pt x="2451" y="386"/>
                    <a:pt x="2527" y="482"/>
                    <a:pt x="2592" y="573"/>
                  </a:cubicBezTo>
                  <a:cubicBezTo>
                    <a:pt x="2657" y="664"/>
                    <a:pt x="2717" y="766"/>
                    <a:pt x="2780" y="865"/>
                  </a:cubicBezTo>
                  <a:cubicBezTo>
                    <a:pt x="2843" y="964"/>
                    <a:pt x="2903" y="1067"/>
                    <a:pt x="2968" y="1165"/>
                  </a:cubicBezTo>
                  <a:cubicBezTo>
                    <a:pt x="3033" y="1263"/>
                    <a:pt x="3108" y="1375"/>
                    <a:pt x="3168" y="1457"/>
                  </a:cubicBezTo>
                  <a:cubicBezTo>
                    <a:pt x="3228" y="1539"/>
                    <a:pt x="3269" y="1594"/>
                    <a:pt x="3328" y="1657"/>
                  </a:cubicBezTo>
                  <a:cubicBezTo>
                    <a:pt x="3387" y="1720"/>
                    <a:pt x="3459" y="1788"/>
                    <a:pt x="3520" y="1833"/>
                  </a:cubicBezTo>
                  <a:cubicBezTo>
                    <a:pt x="3581" y="1878"/>
                    <a:pt x="3634" y="1908"/>
                    <a:pt x="3692" y="1929"/>
                  </a:cubicBezTo>
                  <a:cubicBezTo>
                    <a:pt x="3750" y="1950"/>
                    <a:pt x="3809" y="1955"/>
                    <a:pt x="3868" y="1961"/>
                  </a:cubicBezTo>
                </a:path>
              </a:pathLst>
            </a:custGeom>
            <a:noFill/>
            <a:ln w="19050" cap="flat" cmpd="sng">
              <a:solidFill>
                <a:schemeClr val="accent3"/>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9" name="Freeform 16"/>
            <p:cNvSpPr>
              <a:spLocks/>
            </p:cNvSpPr>
            <p:nvPr/>
          </p:nvSpPr>
          <p:spPr bwMode="auto">
            <a:xfrm>
              <a:off x="2101850" y="2060575"/>
              <a:ext cx="5848350" cy="3113088"/>
            </a:xfrm>
            <a:custGeom>
              <a:avLst/>
              <a:gdLst>
                <a:gd name="T0" fmla="*/ 0 w 3868"/>
                <a:gd name="T1" fmla="*/ 1961 h 1961"/>
                <a:gd name="T2" fmla="*/ 140 w 3868"/>
                <a:gd name="T3" fmla="*/ 1937 h 1961"/>
                <a:gd name="T4" fmla="*/ 276 w 3868"/>
                <a:gd name="T5" fmla="*/ 1881 h 1961"/>
                <a:gd name="T6" fmla="*/ 468 w 3868"/>
                <a:gd name="T7" fmla="*/ 1725 h 1961"/>
                <a:gd name="T8" fmla="*/ 680 w 3868"/>
                <a:gd name="T9" fmla="*/ 1481 h 1961"/>
                <a:gd name="T10" fmla="*/ 928 w 3868"/>
                <a:gd name="T11" fmla="*/ 1117 h 1961"/>
                <a:gd name="T12" fmla="*/ 1184 w 3868"/>
                <a:gd name="T13" fmla="*/ 701 h 1961"/>
                <a:gd name="T14" fmla="*/ 1392 w 3868"/>
                <a:gd name="T15" fmla="*/ 409 h 1961"/>
                <a:gd name="T16" fmla="*/ 1616 w 3868"/>
                <a:gd name="T17" fmla="*/ 165 h 1961"/>
                <a:gd name="T18" fmla="*/ 1792 w 3868"/>
                <a:gd name="T19" fmla="*/ 33 h 1961"/>
                <a:gd name="T20" fmla="*/ 1928 w 3868"/>
                <a:gd name="T21" fmla="*/ 1 h 1961"/>
                <a:gd name="T22" fmla="*/ 2064 w 3868"/>
                <a:gd name="T23" fmla="*/ 29 h 1961"/>
                <a:gd name="T24" fmla="*/ 2236 w 3868"/>
                <a:gd name="T25" fmla="*/ 161 h 1961"/>
                <a:gd name="T26" fmla="*/ 2392 w 3868"/>
                <a:gd name="T27" fmla="*/ 317 h 1961"/>
                <a:gd name="T28" fmla="*/ 2592 w 3868"/>
                <a:gd name="T29" fmla="*/ 573 h 1961"/>
                <a:gd name="T30" fmla="*/ 2780 w 3868"/>
                <a:gd name="T31" fmla="*/ 865 h 1961"/>
                <a:gd name="T32" fmla="*/ 2968 w 3868"/>
                <a:gd name="T33" fmla="*/ 1165 h 1961"/>
                <a:gd name="T34" fmla="*/ 3168 w 3868"/>
                <a:gd name="T35" fmla="*/ 1457 h 1961"/>
                <a:gd name="T36" fmla="*/ 3328 w 3868"/>
                <a:gd name="T37" fmla="*/ 1657 h 1961"/>
                <a:gd name="T38" fmla="*/ 3520 w 3868"/>
                <a:gd name="T39" fmla="*/ 1833 h 1961"/>
                <a:gd name="T40" fmla="*/ 3692 w 3868"/>
                <a:gd name="T41" fmla="*/ 1929 h 1961"/>
                <a:gd name="T42" fmla="*/ 3868 w 3868"/>
                <a:gd name="T43"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8" h="1961">
                  <a:moveTo>
                    <a:pt x="0" y="1961"/>
                  </a:moveTo>
                  <a:cubicBezTo>
                    <a:pt x="47" y="1955"/>
                    <a:pt x="94" y="1950"/>
                    <a:pt x="140" y="1937"/>
                  </a:cubicBezTo>
                  <a:cubicBezTo>
                    <a:pt x="186" y="1924"/>
                    <a:pt x="221" y="1916"/>
                    <a:pt x="276" y="1881"/>
                  </a:cubicBezTo>
                  <a:cubicBezTo>
                    <a:pt x="331" y="1846"/>
                    <a:pt x="401" y="1792"/>
                    <a:pt x="468" y="1725"/>
                  </a:cubicBezTo>
                  <a:cubicBezTo>
                    <a:pt x="535" y="1658"/>
                    <a:pt x="603" y="1582"/>
                    <a:pt x="680" y="1481"/>
                  </a:cubicBezTo>
                  <a:cubicBezTo>
                    <a:pt x="757" y="1380"/>
                    <a:pt x="844" y="1247"/>
                    <a:pt x="928" y="1117"/>
                  </a:cubicBezTo>
                  <a:cubicBezTo>
                    <a:pt x="1012" y="987"/>
                    <a:pt x="1107" y="819"/>
                    <a:pt x="1184" y="701"/>
                  </a:cubicBezTo>
                  <a:cubicBezTo>
                    <a:pt x="1261" y="583"/>
                    <a:pt x="1320" y="498"/>
                    <a:pt x="1392" y="409"/>
                  </a:cubicBezTo>
                  <a:cubicBezTo>
                    <a:pt x="1464" y="320"/>
                    <a:pt x="1549" y="228"/>
                    <a:pt x="1616" y="165"/>
                  </a:cubicBezTo>
                  <a:cubicBezTo>
                    <a:pt x="1683" y="102"/>
                    <a:pt x="1740" y="60"/>
                    <a:pt x="1792" y="33"/>
                  </a:cubicBezTo>
                  <a:cubicBezTo>
                    <a:pt x="1844" y="6"/>
                    <a:pt x="1883" y="2"/>
                    <a:pt x="1928" y="1"/>
                  </a:cubicBezTo>
                  <a:cubicBezTo>
                    <a:pt x="1973" y="0"/>
                    <a:pt x="2013" y="2"/>
                    <a:pt x="2064" y="29"/>
                  </a:cubicBezTo>
                  <a:cubicBezTo>
                    <a:pt x="2115" y="56"/>
                    <a:pt x="2181" y="113"/>
                    <a:pt x="2236" y="161"/>
                  </a:cubicBezTo>
                  <a:cubicBezTo>
                    <a:pt x="2291" y="209"/>
                    <a:pt x="2333" y="248"/>
                    <a:pt x="2392" y="317"/>
                  </a:cubicBezTo>
                  <a:cubicBezTo>
                    <a:pt x="2451" y="386"/>
                    <a:pt x="2527" y="482"/>
                    <a:pt x="2592" y="573"/>
                  </a:cubicBezTo>
                  <a:cubicBezTo>
                    <a:pt x="2657" y="664"/>
                    <a:pt x="2717" y="766"/>
                    <a:pt x="2780" y="865"/>
                  </a:cubicBezTo>
                  <a:cubicBezTo>
                    <a:pt x="2843" y="964"/>
                    <a:pt x="2903" y="1067"/>
                    <a:pt x="2968" y="1165"/>
                  </a:cubicBezTo>
                  <a:cubicBezTo>
                    <a:pt x="3033" y="1263"/>
                    <a:pt x="3108" y="1375"/>
                    <a:pt x="3168" y="1457"/>
                  </a:cubicBezTo>
                  <a:cubicBezTo>
                    <a:pt x="3228" y="1539"/>
                    <a:pt x="3269" y="1594"/>
                    <a:pt x="3328" y="1657"/>
                  </a:cubicBezTo>
                  <a:cubicBezTo>
                    <a:pt x="3387" y="1720"/>
                    <a:pt x="3459" y="1788"/>
                    <a:pt x="3520" y="1833"/>
                  </a:cubicBezTo>
                  <a:cubicBezTo>
                    <a:pt x="3581" y="1878"/>
                    <a:pt x="3634" y="1908"/>
                    <a:pt x="3692" y="1929"/>
                  </a:cubicBezTo>
                  <a:cubicBezTo>
                    <a:pt x="3750" y="1950"/>
                    <a:pt x="3809" y="1955"/>
                    <a:pt x="3868" y="1961"/>
                  </a:cubicBezTo>
                </a:path>
              </a:pathLst>
            </a:custGeom>
            <a:noFill/>
            <a:ln w="19050" cap="flat" cmpd="sng">
              <a:solidFill>
                <a:schemeClr val="accent2"/>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0" name="Freeform 16"/>
            <p:cNvSpPr>
              <a:spLocks/>
            </p:cNvSpPr>
            <p:nvPr/>
          </p:nvSpPr>
          <p:spPr bwMode="auto">
            <a:xfrm>
              <a:off x="654050" y="2060575"/>
              <a:ext cx="5848350" cy="3113088"/>
            </a:xfrm>
            <a:custGeom>
              <a:avLst/>
              <a:gdLst>
                <a:gd name="T0" fmla="*/ 0 w 3868"/>
                <a:gd name="T1" fmla="*/ 1961 h 1961"/>
                <a:gd name="T2" fmla="*/ 140 w 3868"/>
                <a:gd name="T3" fmla="*/ 1937 h 1961"/>
                <a:gd name="T4" fmla="*/ 276 w 3868"/>
                <a:gd name="T5" fmla="*/ 1881 h 1961"/>
                <a:gd name="T6" fmla="*/ 468 w 3868"/>
                <a:gd name="T7" fmla="*/ 1725 h 1961"/>
                <a:gd name="T8" fmla="*/ 680 w 3868"/>
                <a:gd name="T9" fmla="*/ 1481 h 1961"/>
                <a:gd name="T10" fmla="*/ 928 w 3868"/>
                <a:gd name="T11" fmla="*/ 1117 h 1961"/>
                <a:gd name="T12" fmla="*/ 1184 w 3868"/>
                <a:gd name="T13" fmla="*/ 701 h 1961"/>
                <a:gd name="T14" fmla="*/ 1392 w 3868"/>
                <a:gd name="T15" fmla="*/ 409 h 1961"/>
                <a:gd name="T16" fmla="*/ 1616 w 3868"/>
                <a:gd name="T17" fmla="*/ 165 h 1961"/>
                <a:gd name="T18" fmla="*/ 1792 w 3868"/>
                <a:gd name="T19" fmla="*/ 33 h 1961"/>
                <a:gd name="T20" fmla="*/ 1928 w 3868"/>
                <a:gd name="T21" fmla="*/ 1 h 1961"/>
                <a:gd name="T22" fmla="*/ 2064 w 3868"/>
                <a:gd name="T23" fmla="*/ 29 h 1961"/>
                <a:gd name="T24" fmla="*/ 2236 w 3868"/>
                <a:gd name="T25" fmla="*/ 161 h 1961"/>
                <a:gd name="T26" fmla="*/ 2392 w 3868"/>
                <a:gd name="T27" fmla="*/ 317 h 1961"/>
                <a:gd name="T28" fmla="*/ 2592 w 3868"/>
                <a:gd name="T29" fmla="*/ 573 h 1961"/>
                <a:gd name="T30" fmla="*/ 2780 w 3868"/>
                <a:gd name="T31" fmla="*/ 865 h 1961"/>
                <a:gd name="T32" fmla="*/ 2968 w 3868"/>
                <a:gd name="T33" fmla="*/ 1165 h 1961"/>
                <a:gd name="T34" fmla="*/ 3168 w 3868"/>
                <a:gd name="T35" fmla="*/ 1457 h 1961"/>
                <a:gd name="T36" fmla="*/ 3328 w 3868"/>
                <a:gd name="T37" fmla="*/ 1657 h 1961"/>
                <a:gd name="T38" fmla="*/ 3520 w 3868"/>
                <a:gd name="T39" fmla="*/ 1833 h 1961"/>
                <a:gd name="T40" fmla="*/ 3692 w 3868"/>
                <a:gd name="T41" fmla="*/ 1929 h 1961"/>
                <a:gd name="T42" fmla="*/ 3868 w 3868"/>
                <a:gd name="T43"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68" h="1961">
                  <a:moveTo>
                    <a:pt x="0" y="1961"/>
                  </a:moveTo>
                  <a:cubicBezTo>
                    <a:pt x="47" y="1955"/>
                    <a:pt x="94" y="1950"/>
                    <a:pt x="140" y="1937"/>
                  </a:cubicBezTo>
                  <a:cubicBezTo>
                    <a:pt x="186" y="1924"/>
                    <a:pt x="221" y="1916"/>
                    <a:pt x="276" y="1881"/>
                  </a:cubicBezTo>
                  <a:cubicBezTo>
                    <a:pt x="331" y="1846"/>
                    <a:pt x="401" y="1792"/>
                    <a:pt x="468" y="1725"/>
                  </a:cubicBezTo>
                  <a:cubicBezTo>
                    <a:pt x="535" y="1658"/>
                    <a:pt x="603" y="1582"/>
                    <a:pt x="680" y="1481"/>
                  </a:cubicBezTo>
                  <a:cubicBezTo>
                    <a:pt x="757" y="1380"/>
                    <a:pt x="844" y="1247"/>
                    <a:pt x="928" y="1117"/>
                  </a:cubicBezTo>
                  <a:cubicBezTo>
                    <a:pt x="1012" y="987"/>
                    <a:pt x="1107" y="819"/>
                    <a:pt x="1184" y="701"/>
                  </a:cubicBezTo>
                  <a:cubicBezTo>
                    <a:pt x="1261" y="583"/>
                    <a:pt x="1320" y="498"/>
                    <a:pt x="1392" y="409"/>
                  </a:cubicBezTo>
                  <a:cubicBezTo>
                    <a:pt x="1464" y="320"/>
                    <a:pt x="1549" y="228"/>
                    <a:pt x="1616" y="165"/>
                  </a:cubicBezTo>
                  <a:cubicBezTo>
                    <a:pt x="1683" y="102"/>
                    <a:pt x="1740" y="60"/>
                    <a:pt x="1792" y="33"/>
                  </a:cubicBezTo>
                  <a:cubicBezTo>
                    <a:pt x="1844" y="6"/>
                    <a:pt x="1883" y="2"/>
                    <a:pt x="1928" y="1"/>
                  </a:cubicBezTo>
                  <a:cubicBezTo>
                    <a:pt x="1973" y="0"/>
                    <a:pt x="2013" y="2"/>
                    <a:pt x="2064" y="29"/>
                  </a:cubicBezTo>
                  <a:cubicBezTo>
                    <a:pt x="2115" y="56"/>
                    <a:pt x="2181" y="113"/>
                    <a:pt x="2236" y="161"/>
                  </a:cubicBezTo>
                  <a:cubicBezTo>
                    <a:pt x="2291" y="209"/>
                    <a:pt x="2333" y="248"/>
                    <a:pt x="2392" y="317"/>
                  </a:cubicBezTo>
                  <a:cubicBezTo>
                    <a:pt x="2451" y="386"/>
                    <a:pt x="2527" y="482"/>
                    <a:pt x="2592" y="573"/>
                  </a:cubicBezTo>
                  <a:cubicBezTo>
                    <a:pt x="2657" y="664"/>
                    <a:pt x="2717" y="766"/>
                    <a:pt x="2780" y="865"/>
                  </a:cubicBezTo>
                  <a:cubicBezTo>
                    <a:pt x="2843" y="964"/>
                    <a:pt x="2903" y="1067"/>
                    <a:pt x="2968" y="1165"/>
                  </a:cubicBezTo>
                  <a:cubicBezTo>
                    <a:pt x="3033" y="1263"/>
                    <a:pt x="3108" y="1375"/>
                    <a:pt x="3168" y="1457"/>
                  </a:cubicBezTo>
                  <a:cubicBezTo>
                    <a:pt x="3228" y="1539"/>
                    <a:pt x="3269" y="1594"/>
                    <a:pt x="3328" y="1657"/>
                  </a:cubicBezTo>
                  <a:cubicBezTo>
                    <a:pt x="3387" y="1720"/>
                    <a:pt x="3459" y="1788"/>
                    <a:pt x="3520" y="1833"/>
                  </a:cubicBezTo>
                  <a:cubicBezTo>
                    <a:pt x="3581" y="1878"/>
                    <a:pt x="3634" y="1908"/>
                    <a:pt x="3692" y="1929"/>
                  </a:cubicBezTo>
                  <a:cubicBezTo>
                    <a:pt x="3750" y="1950"/>
                    <a:pt x="3809" y="1955"/>
                    <a:pt x="3868" y="1961"/>
                  </a:cubicBezTo>
                </a:path>
              </a:pathLst>
            </a:custGeom>
            <a:noFill/>
            <a:ln w="19050" cap="flat" cmpd="sng">
              <a:solidFill>
                <a:schemeClr val="accent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11" name="TextBox 10"/>
            <p:cNvSpPr txBox="1"/>
            <p:nvPr/>
          </p:nvSpPr>
          <p:spPr>
            <a:xfrm>
              <a:off x="643219" y="1697121"/>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2" name="TextBox 11"/>
            <p:cNvSpPr txBox="1"/>
            <p:nvPr/>
          </p:nvSpPr>
          <p:spPr>
            <a:xfrm>
              <a:off x="54891" y="5341751"/>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3" name="TextBox 12"/>
            <p:cNvSpPr txBox="1"/>
            <p:nvPr/>
          </p:nvSpPr>
          <p:spPr>
            <a:xfrm>
              <a:off x="1157420" y="5341752"/>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4" name="TextBox 13"/>
            <p:cNvSpPr txBox="1"/>
            <p:nvPr/>
          </p:nvSpPr>
          <p:spPr>
            <a:xfrm>
              <a:off x="2259950" y="5341752"/>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5" name="TextBox 14"/>
            <p:cNvSpPr txBox="1"/>
            <p:nvPr/>
          </p:nvSpPr>
          <p:spPr>
            <a:xfrm>
              <a:off x="5745141" y="5341752"/>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6" name="TextBox 15"/>
            <p:cNvSpPr txBox="1"/>
            <p:nvPr/>
          </p:nvSpPr>
          <p:spPr>
            <a:xfrm>
              <a:off x="6847670" y="5341752"/>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7" name="TextBox 16"/>
            <p:cNvSpPr txBox="1"/>
            <p:nvPr/>
          </p:nvSpPr>
          <p:spPr>
            <a:xfrm>
              <a:off x="7950200" y="5341752"/>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sp>
          <p:nvSpPr>
            <p:cNvPr id="18" name="TextBox 17"/>
            <p:cNvSpPr txBox="1"/>
            <p:nvPr/>
          </p:nvSpPr>
          <p:spPr>
            <a:xfrm>
              <a:off x="7909796" y="1697121"/>
              <a:ext cx="1062126" cy="943848"/>
            </a:xfrm>
            <a:prstGeom prst="rect">
              <a:avLst/>
            </a:prstGeom>
            <a:noFill/>
            <a:ln>
              <a:noFill/>
            </a:ln>
            <a:effectLst/>
          </p:spPr>
          <p:txBody>
            <a:bodyPr wrap="square" rtlCol="0">
              <a:spAutoFit/>
            </a:bodyPr>
            <a:lstStyle/>
            <a:p>
              <a:pPr>
                <a:spcBef>
                  <a:spcPts val="600"/>
                </a:spcBef>
              </a:pPr>
              <a:r>
                <a:rPr lang="en-US" sz="1000" dirty="0">
                  <a:solidFill>
                    <a:srgbClr val="444444"/>
                  </a:solidFill>
                  <a:latin typeface="+mn-lt"/>
                </a:rPr>
                <a:t>Lorem ipsum dolor sit amet, consectetur adipiscing elit.</a:t>
              </a:r>
            </a:p>
          </p:txBody>
        </p:sp>
      </p:grpSp>
    </p:spTree>
    <p:extLst>
      <p:ext uri="{BB962C8B-B14F-4D97-AF65-F5344CB8AC3E}">
        <p14:creationId xmlns:p14="http://schemas.microsoft.com/office/powerpoint/2010/main" val="2420347690"/>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15</a:t>
            </a:r>
          </a:p>
        </p:txBody>
      </p:sp>
      <p:grpSp>
        <p:nvGrpSpPr>
          <p:cNvPr id="24" name="Group 23"/>
          <p:cNvGrpSpPr/>
          <p:nvPr/>
        </p:nvGrpSpPr>
        <p:grpSpPr>
          <a:xfrm>
            <a:off x="1523999" y="1237324"/>
            <a:ext cx="5486399" cy="3787813"/>
            <a:chOff x="1593802" y="809714"/>
            <a:chExt cx="5731644" cy="5363487"/>
          </a:xfrm>
        </p:grpSpPr>
        <p:sp>
          <p:nvSpPr>
            <p:cNvPr id="5" name="Rectangle 4"/>
            <p:cNvSpPr>
              <a:spLocks noChangeAspect="1" noChangeArrowheads="1"/>
            </p:cNvSpPr>
            <p:nvPr/>
          </p:nvSpPr>
          <p:spPr bwMode="gray">
            <a:xfrm>
              <a:off x="4779553" y="3252613"/>
              <a:ext cx="2326435" cy="2275868"/>
            </a:xfrm>
            <a:prstGeom prst="rect">
              <a:avLst/>
            </a:prstGeom>
            <a:solidFill>
              <a:schemeClr val="accent1"/>
            </a:solidFill>
            <a:ln w="6350">
              <a:solidFill>
                <a:schemeClr val="tx2"/>
              </a:solidFill>
              <a:miter lim="800000"/>
              <a:headEnd/>
              <a:tailEnd/>
            </a:ln>
            <a:effectLst/>
          </p:spPr>
          <p:txBody>
            <a:bodyPr lIns="45720" rIns="45720"/>
            <a:lstStyle/>
            <a:p>
              <a:pPr>
                <a:buClr>
                  <a:schemeClr val="bg1"/>
                </a:buClr>
              </a:pPr>
              <a:endParaRPr lang="en-US" sz="1200">
                <a:solidFill>
                  <a:schemeClr val="bg2"/>
                </a:solidFill>
                <a:latin typeface="+mn-lt"/>
              </a:endParaRPr>
            </a:p>
          </p:txBody>
        </p:sp>
        <p:sp>
          <p:nvSpPr>
            <p:cNvPr id="6" name="Rectangle 5"/>
            <p:cNvSpPr>
              <a:spLocks noChangeAspect="1" noChangeArrowheads="1"/>
            </p:cNvSpPr>
            <p:nvPr/>
          </p:nvSpPr>
          <p:spPr bwMode="gray">
            <a:xfrm>
              <a:off x="2450680" y="3252613"/>
              <a:ext cx="2328874" cy="2275868"/>
            </a:xfrm>
            <a:prstGeom prst="rect">
              <a:avLst/>
            </a:prstGeom>
            <a:solidFill>
              <a:srgbClr val="7AB800"/>
            </a:solidFill>
            <a:ln w="6350">
              <a:solidFill>
                <a:schemeClr val="tx2"/>
              </a:solidFill>
              <a:miter lim="800000"/>
              <a:headEnd/>
              <a:tailEnd/>
            </a:ln>
            <a:effectLst/>
          </p:spPr>
          <p:txBody>
            <a:bodyPr lIns="45720" rIns="45720"/>
            <a:lstStyle/>
            <a:p>
              <a:pPr>
                <a:buClr>
                  <a:schemeClr val="bg1"/>
                </a:buClr>
              </a:pPr>
              <a:endParaRPr lang="en-US" sz="1200">
                <a:solidFill>
                  <a:schemeClr val="bg2"/>
                </a:solidFill>
                <a:latin typeface="+mn-lt"/>
              </a:endParaRPr>
            </a:p>
          </p:txBody>
        </p:sp>
        <p:sp>
          <p:nvSpPr>
            <p:cNvPr id="7" name="Rectangle 6"/>
            <p:cNvSpPr>
              <a:spLocks noChangeAspect="1" noChangeArrowheads="1"/>
            </p:cNvSpPr>
            <p:nvPr/>
          </p:nvSpPr>
          <p:spPr bwMode="gray">
            <a:xfrm>
              <a:off x="4779553" y="976745"/>
              <a:ext cx="2326435" cy="2275868"/>
            </a:xfrm>
            <a:prstGeom prst="rect">
              <a:avLst/>
            </a:prstGeom>
            <a:solidFill>
              <a:srgbClr val="7AB800"/>
            </a:solidFill>
            <a:ln w="6350">
              <a:solidFill>
                <a:schemeClr val="tx2"/>
              </a:solidFill>
              <a:miter lim="800000"/>
              <a:headEnd/>
              <a:tailEnd/>
            </a:ln>
            <a:effectLst/>
          </p:spPr>
          <p:txBody>
            <a:bodyPr lIns="45720" rIns="45720"/>
            <a:lstStyle/>
            <a:p>
              <a:pPr>
                <a:buClr>
                  <a:schemeClr val="bg1"/>
                </a:buClr>
              </a:pPr>
              <a:endParaRPr lang="en-US" sz="1200">
                <a:solidFill>
                  <a:schemeClr val="bg2"/>
                </a:solidFill>
                <a:latin typeface="+mn-lt"/>
              </a:endParaRPr>
            </a:p>
          </p:txBody>
        </p:sp>
        <p:sp>
          <p:nvSpPr>
            <p:cNvPr id="8" name="Rectangle 7"/>
            <p:cNvSpPr>
              <a:spLocks noChangeAspect="1" noChangeArrowheads="1"/>
            </p:cNvSpPr>
            <p:nvPr/>
          </p:nvSpPr>
          <p:spPr bwMode="gray">
            <a:xfrm>
              <a:off x="2450680" y="976745"/>
              <a:ext cx="2328874" cy="2275868"/>
            </a:xfrm>
            <a:prstGeom prst="rect">
              <a:avLst/>
            </a:prstGeom>
            <a:solidFill>
              <a:schemeClr val="accent1"/>
            </a:solidFill>
            <a:ln w="6350">
              <a:solidFill>
                <a:schemeClr val="tx2"/>
              </a:solidFill>
              <a:miter lim="800000"/>
              <a:headEnd/>
              <a:tailEnd/>
            </a:ln>
            <a:effectLst/>
          </p:spPr>
          <p:txBody>
            <a:bodyPr lIns="45720" rIns="45720"/>
            <a:lstStyle/>
            <a:p>
              <a:pPr>
                <a:buClr>
                  <a:schemeClr val="bg1"/>
                </a:buClr>
              </a:pPr>
              <a:endParaRPr lang="en-US" sz="1200">
                <a:solidFill>
                  <a:schemeClr val="bg2"/>
                </a:solidFill>
                <a:latin typeface="+mn-lt"/>
              </a:endParaRPr>
            </a:p>
          </p:txBody>
        </p:sp>
        <p:sp>
          <p:nvSpPr>
            <p:cNvPr id="9" name="Text Box 8"/>
            <p:cNvSpPr txBox="1">
              <a:spLocks noChangeAspect="1" noChangeArrowheads="1"/>
            </p:cNvSpPr>
            <p:nvPr/>
          </p:nvSpPr>
          <p:spPr bwMode="gray">
            <a:xfrm>
              <a:off x="1665448" y="976745"/>
              <a:ext cx="523778"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dirty="0">
                  <a:solidFill>
                    <a:schemeClr val="bg2"/>
                  </a:solidFill>
                  <a:latin typeface="+mn-lt"/>
                </a:rPr>
                <a:t>High</a:t>
              </a:r>
              <a:endParaRPr lang="en-US" sz="1200" b="1" dirty="0">
                <a:solidFill>
                  <a:schemeClr val="bg2"/>
                </a:solidFill>
                <a:latin typeface="+mn-lt"/>
              </a:endParaRPr>
            </a:p>
          </p:txBody>
        </p:sp>
        <p:sp>
          <p:nvSpPr>
            <p:cNvPr id="10" name="Text Box 9"/>
            <p:cNvSpPr txBox="1">
              <a:spLocks noChangeAspect="1" noChangeArrowheads="1"/>
            </p:cNvSpPr>
            <p:nvPr/>
          </p:nvSpPr>
          <p:spPr bwMode="gray">
            <a:xfrm>
              <a:off x="1593802" y="5148382"/>
              <a:ext cx="595425"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dirty="0">
                  <a:solidFill>
                    <a:schemeClr val="bg2"/>
                  </a:solidFill>
                  <a:latin typeface="+mn-lt"/>
                </a:rPr>
                <a:t>Low</a:t>
              </a:r>
              <a:endParaRPr lang="en-US" sz="1200" b="1" dirty="0">
                <a:solidFill>
                  <a:schemeClr val="bg2"/>
                </a:solidFill>
                <a:latin typeface="+mn-lt"/>
              </a:endParaRPr>
            </a:p>
          </p:txBody>
        </p:sp>
        <p:sp>
          <p:nvSpPr>
            <p:cNvPr id="11" name="Text Box 12"/>
            <p:cNvSpPr txBox="1">
              <a:spLocks noChangeAspect="1" noChangeArrowheads="1"/>
            </p:cNvSpPr>
            <p:nvPr/>
          </p:nvSpPr>
          <p:spPr bwMode="gray">
            <a:xfrm>
              <a:off x="1757570" y="3075547"/>
              <a:ext cx="431657"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b="1" dirty="0">
                  <a:solidFill>
                    <a:schemeClr val="bg2"/>
                  </a:solidFill>
                  <a:latin typeface="+mn-lt"/>
                </a:rPr>
                <a:t>Text </a:t>
              </a:r>
              <a:endParaRPr lang="en-US" sz="1200" dirty="0">
                <a:solidFill>
                  <a:schemeClr val="bg2"/>
                </a:solidFill>
                <a:latin typeface="+mn-lt"/>
              </a:endParaRPr>
            </a:p>
          </p:txBody>
        </p:sp>
        <p:sp>
          <p:nvSpPr>
            <p:cNvPr id="13" name="Text Box 15"/>
            <p:cNvSpPr txBox="1">
              <a:spLocks noChangeArrowheads="1"/>
            </p:cNvSpPr>
            <p:nvPr/>
          </p:nvSpPr>
          <p:spPr bwMode="gray">
            <a:xfrm>
              <a:off x="5285760" y="3618546"/>
              <a:ext cx="1192481" cy="3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66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lvl1pPr marL="117475" indent="-117475"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buClr>
                  <a:schemeClr val="bg1"/>
                </a:buClr>
              </a:pPr>
              <a:r>
                <a:rPr lang="en-US" sz="1200" dirty="0">
                  <a:solidFill>
                    <a:schemeClr val="bg2"/>
                  </a:solidFill>
                  <a:latin typeface="+mn-lt"/>
                </a:rPr>
                <a:t>Product 5</a:t>
              </a:r>
            </a:p>
          </p:txBody>
        </p:sp>
        <p:sp>
          <p:nvSpPr>
            <p:cNvPr id="14" name="Text Box 16"/>
            <p:cNvSpPr txBox="1">
              <a:spLocks noChangeArrowheads="1"/>
            </p:cNvSpPr>
            <p:nvPr/>
          </p:nvSpPr>
          <p:spPr bwMode="gray">
            <a:xfrm>
              <a:off x="5567225" y="2601016"/>
              <a:ext cx="1192481" cy="3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66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lvl1pPr marL="117475" indent="-117475"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buClr>
                  <a:schemeClr val="bg1"/>
                </a:buClr>
              </a:pPr>
              <a:r>
                <a:rPr lang="en-US" sz="1200" dirty="0">
                  <a:solidFill>
                    <a:schemeClr val="bg2"/>
                  </a:solidFill>
                  <a:latin typeface="+mn-lt"/>
                </a:rPr>
                <a:t>Product 3</a:t>
              </a:r>
            </a:p>
          </p:txBody>
        </p:sp>
        <p:sp>
          <p:nvSpPr>
            <p:cNvPr id="16" name="Text Box 18"/>
            <p:cNvSpPr txBox="1">
              <a:spLocks noChangeArrowheads="1"/>
            </p:cNvSpPr>
            <p:nvPr/>
          </p:nvSpPr>
          <p:spPr bwMode="gray">
            <a:xfrm>
              <a:off x="5491628" y="1845541"/>
              <a:ext cx="1192481" cy="3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66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lvl1pPr marL="117475" indent="-117475"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buClr>
                  <a:schemeClr val="bg1"/>
                </a:buClr>
              </a:pPr>
              <a:r>
                <a:rPr lang="en-US" sz="1200" dirty="0">
                  <a:solidFill>
                    <a:schemeClr val="bg2"/>
                  </a:solidFill>
                  <a:latin typeface="+mn-lt"/>
                </a:rPr>
                <a:t>Product 2</a:t>
              </a:r>
            </a:p>
          </p:txBody>
        </p:sp>
        <p:sp>
          <p:nvSpPr>
            <p:cNvPr id="19" name="Text Box 21"/>
            <p:cNvSpPr txBox="1">
              <a:spLocks noChangeArrowheads="1"/>
            </p:cNvSpPr>
            <p:nvPr/>
          </p:nvSpPr>
          <p:spPr bwMode="gray">
            <a:xfrm>
              <a:off x="2948504" y="1930532"/>
              <a:ext cx="1192481" cy="3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66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lvl1pPr marL="117475" indent="-117475"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buClr>
                  <a:schemeClr val="bg1"/>
                </a:buClr>
              </a:pPr>
              <a:r>
                <a:rPr lang="en-US" sz="1200">
                  <a:solidFill>
                    <a:schemeClr val="bg2"/>
                  </a:solidFill>
                  <a:latin typeface="+mn-lt"/>
                </a:rPr>
                <a:t>Product 1</a:t>
              </a:r>
            </a:p>
          </p:txBody>
        </p:sp>
        <p:sp>
          <p:nvSpPr>
            <p:cNvPr id="20" name="Text Box 22"/>
            <p:cNvSpPr txBox="1">
              <a:spLocks noChangeArrowheads="1"/>
            </p:cNvSpPr>
            <p:nvPr/>
          </p:nvSpPr>
          <p:spPr bwMode="gray">
            <a:xfrm>
              <a:off x="3926039" y="3618546"/>
              <a:ext cx="1192481" cy="36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6699"/>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lstStyle>
              <a:lvl1pPr marL="117475" indent="-117475"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marL="0" indent="0">
                <a:buClr>
                  <a:schemeClr val="bg1"/>
                </a:buClr>
              </a:pPr>
              <a:r>
                <a:rPr lang="en-US" sz="1200" dirty="0">
                  <a:solidFill>
                    <a:schemeClr val="bg2"/>
                  </a:solidFill>
                  <a:latin typeface="+mn-lt"/>
                </a:rPr>
                <a:t>Product 4</a:t>
              </a:r>
            </a:p>
          </p:txBody>
        </p:sp>
        <p:cxnSp>
          <p:nvCxnSpPr>
            <p:cNvPr id="23" name="Straight Arrow Connector 22"/>
            <p:cNvCxnSpPr/>
            <p:nvPr/>
          </p:nvCxnSpPr>
          <p:spPr>
            <a:xfrm flipV="1">
              <a:off x="2307770" y="809714"/>
              <a:ext cx="0" cy="48508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13180" y="5660578"/>
              <a:ext cx="495084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7" name="Text Box 8"/>
            <p:cNvSpPr txBox="1">
              <a:spLocks noChangeAspect="1" noChangeArrowheads="1"/>
            </p:cNvSpPr>
            <p:nvPr/>
          </p:nvSpPr>
          <p:spPr bwMode="gray">
            <a:xfrm>
              <a:off x="6672039" y="5780975"/>
              <a:ext cx="653407"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dirty="0">
                  <a:solidFill>
                    <a:schemeClr val="bg2"/>
                  </a:solidFill>
                  <a:latin typeface="+mn-lt"/>
                </a:rPr>
                <a:t>High</a:t>
              </a:r>
              <a:endParaRPr lang="en-US" sz="1200" b="1" dirty="0">
                <a:solidFill>
                  <a:schemeClr val="bg2"/>
                </a:solidFill>
                <a:latin typeface="+mn-lt"/>
              </a:endParaRPr>
            </a:p>
          </p:txBody>
        </p:sp>
        <p:sp>
          <p:nvSpPr>
            <p:cNvPr id="28" name="Text Box 9"/>
            <p:cNvSpPr txBox="1">
              <a:spLocks noChangeAspect="1" noChangeArrowheads="1"/>
            </p:cNvSpPr>
            <p:nvPr/>
          </p:nvSpPr>
          <p:spPr bwMode="gray">
            <a:xfrm>
              <a:off x="2450679" y="5780972"/>
              <a:ext cx="711365"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dirty="0">
                  <a:solidFill>
                    <a:schemeClr val="bg2"/>
                  </a:solidFill>
                  <a:latin typeface="+mn-lt"/>
                </a:rPr>
                <a:t>Low</a:t>
              </a:r>
              <a:endParaRPr lang="en-US" sz="1200" b="1" dirty="0">
                <a:solidFill>
                  <a:schemeClr val="bg2"/>
                </a:solidFill>
                <a:latin typeface="+mn-lt"/>
              </a:endParaRPr>
            </a:p>
          </p:txBody>
        </p:sp>
        <p:sp>
          <p:nvSpPr>
            <p:cNvPr id="29" name="Text Box 12"/>
            <p:cNvSpPr txBox="1">
              <a:spLocks noChangeAspect="1" noChangeArrowheads="1"/>
            </p:cNvSpPr>
            <p:nvPr/>
          </p:nvSpPr>
          <p:spPr bwMode="gray">
            <a:xfrm>
              <a:off x="4582026" y="5780974"/>
              <a:ext cx="431657" cy="39222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sz="1200" b="1" dirty="0">
                  <a:solidFill>
                    <a:schemeClr val="bg2"/>
                  </a:solidFill>
                  <a:latin typeface="+mn-lt"/>
                </a:rPr>
                <a:t>Text </a:t>
              </a:r>
              <a:endParaRPr lang="en-US" sz="1200" dirty="0">
                <a:solidFill>
                  <a:schemeClr val="bg2"/>
                </a:solidFill>
                <a:latin typeface="+mn-lt"/>
              </a:endParaRPr>
            </a:p>
          </p:txBody>
        </p:sp>
        <p:sp>
          <p:nvSpPr>
            <p:cNvPr id="22" name="Oval 21"/>
            <p:cNvSpPr>
              <a:spLocks noChangeAspect="1"/>
            </p:cNvSpPr>
            <p:nvPr/>
          </p:nvSpPr>
          <p:spPr>
            <a:xfrm>
              <a:off x="2993577" y="1871164"/>
              <a:ext cx="91440" cy="91440"/>
            </a:xfrm>
            <a:prstGeom prst="ellipse">
              <a:avLst/>
            </a:prstGeom>
            <a:solidFill>
              <a:schemeClr val="tx2"/>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bg2"/>
                </a:solidFill>
                <a:latin typeface="+mn-lt"/>
                <a:ea typeface="+mn-ea"/>
                <a:cs typeface="+mn-cs"/>
              </a:endParaRPr>
            </a:p>
          </p:txBody>
        </p:sp>
        <p:sp>
          <p:nvSpPr>
            <p:cNvPr id="33" name="Oval 32"/>
            <p:cNvSpPr>
              <a:spLocks noChangeAspect="1"/>
            </p:cNvSpPr>
            <p:nvPr/>
          </p:nvSpPr>
          <p:spPr>
            <a:xfrm>
              <a:off x="5544510" y="1779724"/>
              <a:ext cx="91440" cy="91440"/>
            </a:xfrm>
            <a:prstGeom prst="ellipse">
              <a:avLst/>
            </a:prstGeom>
            <a:solidFill>
              <a:schemeClr val="tx2"/>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bg2"/>
                </a:solidFill>
                <a:latin typeface="+mn-lt"/>
                <a:ea typeface="+mn-ea"/>
                <a:cs typeface="+mn-cs"/>
              </a:endParaRPr>
            </a:p>
          </p:txBody>
        </p:sp>
        <p:sp>
          <p:nvSpPr>
            <p:cNvPr id="35" name="Oval 34"/>
            <p:cNvSpPr>
              <a:spLocks noChangeAspect="1"/>
            </p:cNvSpPr>
            <p:nvPr/>
          </p:nvSpPr>
          <p:spPr>
            <a:xfrm>
              <a:off x="5899073" y="2548939"/>
              <a:ext cx="91440" cy="91440"/>
            </a:xfrm>
            <a:prstGeom prst="ellipse">
              <a:avLst/>
            </a:prstGeom>
            <a:solidFill>
              <a:schemeClr val="tx2"/>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bg2"/>
                </a:solidFill>
                <a:latin typeface="+mn-lt"/>
                <a:ea typeface="+mn-ea"/>
                <a:cs typeface="+mn-cs"/>
              </a:endParaRPr>
            </a:p>
          </p:txBody>
        </p:sp>
        <p:sp>
          <p:nvSpPr>
            <p:cNvPr id="37" name="Oval 36"/>
            <p:cNvSpPr>
              <a:spLocks noChangeAspect="1"/>
            </p:cNvSpPr>
            <p:nvPr/>
          </p:nvSpPr>
          <p:spPr>
            <a:xfrm>
              <a:off x="3972907" y="3552862"/>
              <a:ext cx="91440" cy="91440"/>
            </a:xfrm>
            <a:prstGeom prst="ellipse">
              <a:avLst/>
            </a:prstGeom>
            <a:solidFill>
              <a:schemeClr val="tx2"/>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bg2"/>
                </a:solidFill>
                <a:latin typeface="+mn-lt"/>
                <a:ea typeface="+mn-ea"/>
                <a:cs typeface="+mn-cs"/>
              </a:endParaRPr>
            </a:p>
          </p:txBody>
        </p:sp>
        <p:sp>
          <p:nvSpPr>
            <p:cNvPr id="38" name="Oval 37"/>
            <p:cNvSpPr>
              <a:spLocks noChangeAspect="1"/>
            </p:cNvSpPr>
            <p:nvPr/>
          </p:nvSpPr>
          <p:spPr>
            <a:xfrm>
              <a:off x="5194854" y="3730286"/>
              <a:ext cx="91440" cy="91440"/>
            </a:xfrm>
            <a:prstGeom prst="ellipse">
              <a:avLst/>
            </a:prstGeom>
            <a:solidFill>
              <a:schemeClr val="tx2"/>
            </a:solidFill>
            <a:effectLst/>
          </p:spPr>
          <p:txBody>
            <a:bodyPr wrap="square" rtlCol="0" anchor="t">
              <a:normAutofit fontScale="25000" lnSpcReduction="20000"/>
            </a:bodyPr>
            <a:lstStyle/>
            <a:p>
              <a:pPr algn="ctr">
                <a:lnSpc>
                  <a:spcPct val="90000"/>
                </a:lnSpc>
                <a:spcBef>
                  <a:spcPts val="100"/>
                </a:spcBef>
                <a:spcAft>
                  <a:spcPts val="100"/>
                </a:spcAft>
              </a:pPr>
              <a:endParaRPr lang="en-US" sz="2000" kern="1200" dirty="0" err="1">
                <a:solidFill>
                  <a:schemeClr val="bg2"/>
                </a:solidFill>
                <a:latin typeface="+mn-lt"/>
                <a:ea typeface="+mn-ea"/>
                <a:cs typeface="+mn-cs"/>
              </a:endParaRPr>
            </a:p>
          </p:txBody>
        </p:sp>
      </p:grpSp>
      <p:sp>
        <p:nvSpPr>
          <p:cNvPr id="40" name="Rounded Rectangular Callout 39"/>
          <p:cNvSpPr/>
          <p:nvPr/>
        </p:nvSpPr>
        <p:spPr>
          <a:xfrm>
            <a:off x="1754927" y="3155474"/>
            <a:ext cx="1659223" cy="731181"/>
          </a:xfrm>
          <a:prstGeom prst="wedgeRoundRectCallout">
            <a:avLst>
              <a:gd name="adj1" fmla="val 66582"/>
              <a:gd name="adj2" fmla="val -51418"/>
              <a:gd name="adj3" fmla="val 16667"/>
            </a:avLst>
          </a:prstGeom>
          <a:solidFill>
            <a:srgbClr val="AAAAAA"/>
          </a:solidFill>
          <a:effectLst/>
        </p:spPr>
        <p:txBody>
          <a:bodyPr wrap="square" rtlCol="0" anchor="t">
            <a:normAutofit fontScale="85000" lnSpcReduction="20000"/>
          </a:bodyPr>
          <a:lstStyle/>
          <a:p>
            <a:pPr>
              <a:lnSpc>
                <a:spcPct val="90000"/>
              </a:lnSpc>
              <a:spcBef>
                <a:spcPts val="100"/>
              </a:spcBef>
              <a:spcAft>
                <a:spcPts val="100"/>
              </a:spcAft>
            </a:pPr>
            <a:r>
              <a:rPr lang="en-US" sz="1200" dirty="0">
                <a:solidFill>
                  <a:schemeClr val="tx2"/>
                </a:solidFill>
                <a:latin typeface="+mn-lt"/>
              </a:rPr>
              <a:t>Lorem ipsum dolor sit amet, consectetur adipiscing elit. Phasellus vitae massa eu mauris pulvinar varius</a:t>
            </a:r>
            <a:endParaRPr lang="en-US" sz="1200" b="1" dirty="0">
              <a:solidFill>
                <a:schemeClr val="tx2"/>
              </a:solidFill>
              <a:latin typeface="+mn-lt"/>
            </a:endParaRPr>
          </a:p>
        </p:txBody>
      </p:sp>
      <p:sp>
        <p:nvSpPr>
          <p:cNvPr id="41" name="Rounded Rectangular Callout 40"/>
          <p:cNvSpPr/>
          <p:nvPr/>
        </p:nvSpPr>
        <p:spPr>
          <a:xfrm>
            <a:off x="4640740" y="3430258"/>
            <a:ext cx="1806545" cy="765134"/>
          </a:xfrm>
          <a:prstGeom prst="wedgeRoundRectCallout">
            <a:avLst>
              <a:gd name="adj1" fmla="val -30372"/>
              <a:gd name="adj2" fmla="val -68931"/>
              <a:gd name="adj3" fmla="val 16667"/>
            </a:avLst>
          </a:prstGeom>
          <a:solidFill>
            <a:srgbClr val="AAAAAA"/>
          </a:solidFill>
          <a:effectLst/>
        </p:spPr>
        <p:txBody>
          <a:bodyPr wrap="square" rtlCol="0" anchor="t">
            <a:normAutofit fontScale="92500" lnSpcReduction="20000"/>
          </a:bodyPr>
          <a:lstStyle/>
          <a:p>
            <a:pPr>
              <a:lnSpc>
                <a:spcPct val="90000"/>
              </a:lnSpc>
              <a:spcBef>
                <a:spcPts val="100"/>
              </a:spcBef>
              <a:spcAft>
                <a:spcPts val="100"/>
              </a:spcAft>
            </a:pPr>
            <a:r>
              <a:rPr lang="en-US" sz="1200" dirty="0">
                <a:solidFill>
                  <a:schemeClr val="tx2"/>
                </a:solidFill>
                <a:latin typeface="+mn-lt"/>
              </a:rPr>
              <a:t>Lorem ipsum dolor sit amet, consectetur adipiscing elit. Phasellus vitae massa eu mauris pulvinar varius</a:t>
            </a:r>
            <a:endParaRPr lang="en-US" sz="1200" b="1" dirty="0">
              <a:solidFill>
                <a:schemeClr val="tx2"/>
              </a:solidFill>
              <a:latin typeface="+mn-lt"/>
            </a:endParaRPr>
          </a:p>
        </p:txBody>
      </p:sp>
      <p:sp>
        <p:nvSpPr>
          <p:cNvPr id="42" name="Rounded Rectangular Callout 41"/>
          <p:cNvSpPr/>
          <p:nvPr/>
        </p:nvSpPr>
        <p:spPr>
          <a:xfrm>
            <a:off x="5065748" y="910310"/>
            <a:ext cx="2067278" cy="697253"/>
          </a:xfrm>
          <a:prstGeom prst="wedgeRoundRectCallout">
            <a:avLst>
              <a:gd name="adj1" fmla="val -36401"/>
              <a:gd name="adj2" fmla="val 71654"/>
              <a:gd name="adj3" fmla="val 16667"/>
            </a:avLst>
          </a:prstGeom>
          <a:solidFill>
            <a:srgbClr val="AAAAAA"/>
          </a:solidFill>
          <a:effectLst/>
        </p:spPr>
        <p:txBody>
          <a:bodyPr wrap="square" rtlCol="0" anchor="t">
            <a:normAutofit fontScale="92500" lnSpcReduction="10000"/>
          </a:bodyPr>
          <a:lstStyle/>
          <a:p>
            <a:pPr>
              <a:lnSpc>
                <a:spcPct val="90000"/>
              </a:lnSpc>
              <a:spcBef>
                <a:spcPts val="100"/>
              </a:spcBef>
              <a:spcAft>
                <a:spcPts val="100"/>
              </a:spcAft>
            </a:pPr>
            <a:r>
              <a:rPr lang="en-US" sz="1200" dirty="0">
                <a:solidFill>
                  <a:schemeClr val="tx2"/>
                </a:solidFill>
                <a:latin typeface="+mn-lt"/>
              </a:rPr>
              <a:t>Lorem ipsum dolor sit amet, consectetur adipiscing elit. Phasellus vitae massa eu mauris pulvinar varius</a:t>
            </a:r>
            <a:endParaRPr lang="en-US" sz="1200" b="1" dirty="0">
              <a:solidFill>
                <a:schemeClr val="tx2"/>
              </a:solidFill>
              <a:latin typeface="+mn-lt"/>
            </a:endParaRPr>
          </a:p>
        </p:txBody>
      </p:sp>
      <p:sp>
        <p:nvSpPr>
          <p:cNvPr id="43" name="Rounded Rectangular Callout 42"/>
          <p:cNvSpPr/>
          <p:nvPr/>
        </p:nvSpPr>
        <p:spPr>
          <a:xfrm>
            <a:off x="2244962" y="912671"/>
            <a:ext cx="2067278" cy="735371"/>
          </a:xfrm>
          <a:prstGeom prst="wedgeRoundRectCallout">
            <a:avLst>
              <a:gd name="adj1" fmla="val -23762"/>
              <a:gd name="adj2" fmla="val 74349"/>
              <a:gd name="adj3" fmla="val 16667"/>
            </a:avLst>
          </a:prstGeom>
          <a:solidFill>
            <a:srgbClr val="AAAAAA"/>
          </a:solidFill>
          <a:effectLst/>
        </p:spPr>
        <p:txBody>
          <a:bodyPr wrap="square" rtlCol="0" anchor="t">
            <a:normAutofit fontScale="92500" lnSpcReduction="10000"/>
          </a:bodyPr>
          <a:lstStyle/>
          <a:p>
            <a:pPr>
              <a:lnSpc>
                <a:spcPct val="90000"/>
              </a:lnSpc>
              <a:spcBef>
                <a:spcPts val="100"/>
              </a:spcBef>
              <a:spcAft>
                <a:spcPts val="100"/>
              </a:spcAft>
            </a:pPr>
            <a:r>
              <a:rPr lang="en-US" sz="1200" dirty="0">
                <a:solidFill>
                  <a:schemeClr val="tx2"/>
                </a:solidFill>
                <a:latin typeface="+mn-lt"/>
              </a:rPr>
              <a:t>Lorem ipsum dolor sit amet, consectetur adipiscing elit. Phasellus vitae massa eu mauris pulvinar varius</a:t>
            </a:r>
            <a:endParaRPr lang="en-US" sz="1200" b="1" dirty="0">
              <a:solidFill>
                <a:schemeClr val="tx2"/>
              </a:solidFill>
              <a:latin typeface="+mn-lt"/>
            </a:endParaRPr>
          </a:p>
        </p:txBody>
      </p:sp>
      <p:sp>
        <p:nvSpPr>
          <p:cNvPr id="44" name="Rounded Rectangular Callout 43"/>
          <p:cNvSpPr/>
          <p:nvPr/>
        </p:nvSpPr>
        <p:spPr>
          <a:xfrm>
            <a:off x="6649123" y="1898458"/>
            <a:ext cx="1732082" cy="804444"/>
          </a:xfrm>
          <a:prstGeom prst="wedgeRoundRectCallout">
            <a:avLst>
              <a:gd name="adj1" fmla="val -102344"/>
              <a:gd name="adj2" fmla="val 7528"/>
              <a:gd name="adj3" fmla="val 16667"/>
            </a:avLst>
          </a:prstGeom>
          <a:solidFill>
            <a:srgbClr val="AAAAAA"/>
          </a:solidFill>
          <a:effectLst/>
        </p:spPr>
        <p:txBody>
          <a:bodyPr wrap="square" rtlCol="0" anchor="t">
            <a:noAutofit/>
          </a:bodyPr>
          <a:lstStyle/>
          <a:p>
            <a:pPr>
              <a:lnSpc>
                <a:spcPct val="90000"/>
              </a:lnSpc>
              <a:spcBef>
                <a:spcPts val="100"/>
              </a:spcBef>
              <a:spcAft>
                <a:spcPts val="100"/>
              </a:spcAft>
            </a:pPr>
            <a:r>
              <a:rPr lang="en-US" sz="1000" dirty="0">
                <a:solidFill>
                  <a:schemeClr val="tx2"/>
                </a:solidFill>
                <a:latin typeface="+mn-lt"/>
              </a:rPr>
              <a:t>Lorem ipsum dolor sit amet, consectetur adipiscing elit. Phasellus vitae massa eu mauris pulvinar varius</a:t>
            </a:r>
            <a:endParaRPr lang="en-US" sz="1000" b="1" dirty="0">
              <a:solidFill>
                <a:schemeClr val="tx2"/>
              </a:solidFill>
              <a:latin typeface="+mn-lt"/>
            </a:endParaRPr>
          </a:p>
        </p:txBody>
      </p:sp>
    </p:spTree>
    <p:extLst>
      <p:ext uri="{BB962C8B-B14F-4D97-AF65-F5344CB8AC3E}">
        <p14:creationId xmlns:p14="http://schemas.microsoft.com/office/powerpoint/2010/main" val="4012661487"/>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9F845C-2C37-44AE-AFBE-4CEA54E8A0C7}"/>
              </a:ext>
            </a:extLst>
          </p:cNvPr>
          <p:cNvSpPr>
            <a:spLocks noGrp="1"/>
          </p:cNvSpPr>
          <p:nvPr>
            <p:ph sz="half" idx="13"/>
          </p:nvPr>
        </p:nvSpPr>
        <p:spPr/>
        <p:txBody>
          <a:bodyPr/>
          <a:lstStyle/>
          <a:p>
            <a:r>
              <a:rPr lang="en-US" sz="2000" dirty="0"/>
              <a:t>Cryptography</a:t>
            </a:r>
          </a:p>
          <a:p>
            <a:r>
              <a:rPr lang="en-US" sz="2000" dirty="0"/>
              <a:t>Steganography</a:t>
            </a:r>
          </a:p>
          <a:p>
            <a:r>
              <a:rPr lang="en-US" sz="2000" dirty="0"/>
              <a:t>Binary Exploitation</a:t>
            </a:r>
          </a:p>
          <a:p>
            <a:r>
              <a:rPr lang="en-US" sz="2000" dirty="0"/>
              <a:t>Reverse Engineering</a:t>
            </a:r>
          </a:p>
          <a:p>
            <a:r>
              <a:rPr lang="en-US" sz="2000" dirty="0"/>
              <a:t>Mobile challenges</a:t>
            </a:r>
          </a:p>
          <a:p>
            <a:r>
              <a:rPr lang="en-US" sz="2000" dirty="0"/>
              <a:t>Network challenges</a:t>
            </a:r>
          </a:p>
          <a:p>
            <a:r>
              <a:rPr lang="en-US" sz="2000" dirty="0"/>
              <a:t>Physical attacks</a:t>
            </a:r>
          </a:p>
        </p:txBody>
      </p:sp>
      <p:sp>
        <p:nvSpPr>
          <p:cNvPr id="5" name="Content Placeholder 4">
            <a:extLst>
              <a:ext uri="{FF2B5EF4-FFF2-40B4-BE49-F238E27FC236}">
                <a16:creationId xmlns:a16="http://schemas.microsoft.com/office/drawing/2014/main" id="{063F7D70-FD73-4519-A1F8-5178C3872C6D}"/>
              </a:ext>
            </a:extLst>
          </p:cNvPr>
          <p:cNvSpPr>
            <a:spLocks noGrp="1"/>
          </p:cNvSpPr>
          <p:nvPr>
            <p:ph sz="half" idx="14"/>
          </p:nvPr>
        </p:nvSpPr>
        <p:spPr/>
        <p:txBody>
          <a:bodyPr/>
          <a:lstStyle/>
          <a:p>
            <a:r>
              <a:rPr lang="en-US" sz="2000" dirty="0"/>
              <a:t>Forensics</a:t>
            </a:r>
          </a:p>
          <a:p>
            <a:r>
              <a:rPr lang="en-US" sz="2000" dirty="0"/>
              <a:t>Packet Analysis</a:t>
            </a:r>
          </a:p>
          <a:p>
            <a:r>
              <a:rPr lang="en-US" sz="2000" dirty="0"/>
              <a:t>Games</a:t>
            </a:r>
          </a:p>
          <a:p>
            <a:r>
              <a:rPr lang="en-US" sz="2000" dirty="0"/>
              <a:t>Obscure systems/languages</a:t>
            </a:r>
          </a:p>
          <a:p>
            <a:r>
              <a:rPr lang="en-US" sz="2000" dirty="0"/>
              <a:t>Programming</a:t>
            </a:r>
          </a:p>
          <a:p>
            <a:r>
              <a:rPr lang="en-US" sz="2000" dirty="0"/>
              <a:t>And more!</a:t>
            </a:r>
          </a:p>
          <a:p>
            <a:endParaRPr lang="en-US" dirty="0"/>
          </a:p>
        </p:txBody>
      </p:sp>
      <p:sp>
        <p:nvSpPr>
          <p:cNvPr id="2" name="Title 1">
            <a:extLst>
              <a:ext uri="{FF2B5EF4-FFF2-40B4-BE49-F238E27FC236}">
                <a16:creationId xmlns:a16="http://schemas.microsoft.com/office/drawing/2014/main" id="{9BDA4063-59E8-4E09-A7AD-0894B5AA1F2F}"/>
              </a:ext>
            </a:extLst>
          </p:cNvPr>
          <p:cNvSpPr>
            <a:spLocks noGrp="1"/>
          </p:cNvSpPr>
          <p:nvPr>
            <p:ph type="title"/>
          </p:nvPr>
        </p:nvSpPr>
        <p:spPr/>
        <p:txBody>
          <a:bodyPr/>
          <a:lstStyle/>
          <a:p>
            <a:r>
              <a:rPr lang="en-US" dirty="0"/>
              <a:t>CTF Challenges</a:t>
            </a:r>
          </a:p>
        </p:txBody>
      </p:sp>
      <p:sp>
        <p:nvSpPr>
          <p:cNvPr id="3" name="Text Placeholder 2">
            <a:extLst>
              <a:ext uri="{FF2B5EF4-FFF2-40B4-BE49-F238E27FC236}">
                <a16:creationId xmlns:a16="http://schemas.microsoft.com/office/drawing/2014/main" id="{2EE6398F-1193-47F8-8A39-ED0B587C2BF6}"/>
              </a:ext>
            </a:extLst>
          </p:cNvPr>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1768129148"/>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16</a:t>
            </a:r>
          </a:p>
        </p:txBody>
      </p:sp>
      <p:sp>
        <p:nvSpPr>
          <p:cNvPr id="5" name="AutoShape 4"/>
          <p:cNvSpPr>
            <a:spLocks noChangeArrowheads="1"/>
          </p:cNvSpPr>
          <p:nvPr/>
        </p:nvSpPr>
        <p:spPr bwMode="auto">
          <a:xfrm rot="5400000">
            <a:off x="774758" y="1263515"/>
            <a:ext cx="1384753" cy="1806505"/>
          </a:xfrm>
          <a:prstGeom prst="homePlate">
            <a:avLst>
              <a:gd name="adj" fmla="val 36569"/>
            </a:avLst>
          </a:prstGeom>
          <a:solidFill>
            <a:schemeClr val="accent2"/>
          </a:solidFill>
          <a:ln w="63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45720" rIns="45720" anchor="ctr"/>
          <a:lstStyle/>
          <a:p>
            <a:pPr algn="ctr"/>
            <a:r>
              <a:rPr lang="en-US" sz="1800" b="1" dirty="0">
                <a:solidFill>
                  <a:schemeClr val="tx2"/>
                </a:solidFill>
                <a:latin typeface="+mn-lt"/>
              </a:rPr>
              <a:t>Lorem ipsum</a:t>
            </a:r>
          </a:p>
        </p:txBody>
      </p:sp>
      <p:sp>
        <p:nvSpPr>
          <p:cNvPr id="6" name="Rectangle 5"/>
          <p:cNvSpPr>
            <a:spLocks noChangeArrowheads="1"/>
          </p:cNvSpPr>
          <p:nvPr/>
        </p:nvSpPr>
        <p:spPr bwMode="auto">
          <a:xfrm rot="21165904">
            <a:off x="563882" y="2653747"/>
            <a:ext cx="8016238" cy="406988"/>
          </a:xfrm>
          <a:prstGeom prst="rect">
            <a:avLst/>
          </a:prstGeom>
          <a:solidFill>
            <a:schemeClr val="tx2">
              <a:lumMod val="85000"/>
            </a:schemeClr>
          </a:solidFill>
          <a:ln w="6350">
            <a:noFill/>
            <a:miter lim="800000"/>
            <a:headEnd/>
            <a:tailEnd/>
          </a:ln>
          <a:effectLst/>
        </p:spPr>
        <p:txBody>
          <a:bodyPr lIns="45720" rIns="45720" anchor="ctr"/>
          <a:lstStyle/>
          <a:p>
            <a:pPr algn="ctr"/>
            <a:r>
              <a:rPr lang="en-US" sz="1600" b="1" dirty="0">
                <a:solidFill>
                  <a:srgbClr val="444444"/>
                </a:solidFill>
              </a:rPr>
              <a:t>Lorem ipsum</a:t>
            </a:r>
          </a:p>
        </p:txBody>
      </p:sp>
      <p:sp>
        <p:nvSpPr>
          <p:cNvPr id="7" name="AutoShape 6"/>
          <p:cNvSpPr>
            <a:spLocks noChangeArrowheads="1"/>
          </p:cNvSpPr>
          <p:nvPr/>
        </p:nvSpPr>
        <p:spPr bwMode="auto">
          <a:xfrm rot="16200000" flipV="1">
            <a:off x="6984492" y="2648268"/>
            <a:ext cx="1384753" cy="1806505"/>
          </a:xfrm>
          <a:prstGeom prst="homePlate">
            <a:avLst>
              <a:gd name="adj" fmla="val 36569"/>
            </a:avLst>
          </a:prstGeom>
          <a:solidFill>
            <a:schemeClr val="accent1"/>
          </a:solidFill>
          <a:ln w="63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lIns="45720" rIns="45720" anchor="ctr"/>
          <a:lstStyle/>
          <a:p>
            <a:pPr algn="ctr"/>
            <a:r>
              <a:rPr lang="en-US" sz="1800" b="1" dirty="0">
                <a:solidFill>
                  <a:schemeClr val="tx2"/>
                </a:solidFill>
              </a:rPr>
              <a:t>Lorem ipsum</a:t>
            </a:r>
          </a:p>
        </p:txBody>
      </p:sp>
    </p:spTree>
    <p:extLst>
      <p:ext uri="{BB962C8B-B14F-4D97-AF65-F5344CB8AC3E}">
        <p14:creationId xmlns:p14="http://schemas.microsoft.com/office/powerpoint/2010/main" val="3668547347"/>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17</a:t>
            </a:r>
          </a:p>
        </p:txBody>
      </p:sp>
      <p:sp>
        <p:nvSpPr>
          <p:cNvPr id="5" name="Rectangle 4"/>
          <p:cNvSpPr>
            <a:spLocks noChangeAspect="1" noChangeArrowheads="1"/>
          </p:cNvSpPr>
          <p:nvPr/>
        </p:nvSpPr>
        <p:spPr bwMode="auto">
          <a:xfrm>
            <a:off x="1165383" y="2091463"/>
            <a:ext cx="2821285" cy="925106"/>
          </a:xfrm>
          <a:prstGeom prst="rect">
            <a:avLst/>
          </a:prstGeom>
          <a:noFill/>
          <a:ln w="635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endParaRPr lang="en-US" sz="1200">
              <a:latin typeface="+mn-lt"/>
            </a:endParaRPr>
          </a:p>
        </p:txBody>
      </p:sp>
      <p:sp>
        <p:nvSpPr>
          <p:cNvPr id="6" name="AutoShape 5"/>
          <p:cNvSpPr>
            <a:spLocks noChangeAspect="1" noChangeArrowheads="1"/>
          </p:cNvSpPr>
          <p:nvPr/>
        </p:nvSpPr>
        <p:spPr bwMode="auto">
          <a:xfrm>
            <a:off x="3091079" y="3158778"/>
            <a:ext cx="2686763" cy="1284371"/>
          </a:xfrm>
          <a:prstGeom prst="triangle">
            <a:avLst>
              <a:gd name="adj" fmla="val 50000"/>
            </a:avLst>
          </a:prstGeom>
          <a:solidFill>
            <a:schemeClr val="tx2">
              <a:lumMod val="85000"/>
            </a:schemeClr>
          </a:solidFill>
          <a:ln w="6350">
            <a:noFill/>
            <a:miter lim="800000"/>
            <a:headEnd/>
            <a:tailEnd/>
          </a:ln>
          <a:effectLst/>
        </p:spPr>
        <p:txBody>
          <a:bodyPr lIns="45720" rIns="45720" anchor="ctr"/>
          <a:lstStyle/>
          <a:p>
            <a:r>
              <a:rPr lang="en-US" sz="1200">
                <a:solidFill>
                  <a:schemeClr val="bg1"/>
                </a:solidFill>
                <a:latin typeface="+mn-lt"/>
              </a:rPr>
              <a:t> </a:t>
            </a:r>
          </a:p>
        </p:txBody>
      </p:sp>
      <p:sp>
        <p:nvSpPr>
          <p:cNvPr id="7" name="Rectangle 6"/>
          <p:cNvSpPr>
            <a:spLocks noChangeAspect="1" noChangeArrowheads="1"/>
          </p:cNvSpPr>
          <p:nvPr/>
        </p:nvSpPr>
        <p:spPr bwMode="auto">
          <a:xfrm>
            <a:off x="4880413" y="2091463"/>
            <a:ext cx="2821285" cy="925106"/>
          </a:xfrm>
          <a:prstGeom prst="rect">
            <a:avLst/>
          </a:prstGeom>
          <a:noFill/>
          <a:ln w="635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endParaRPr lang="en-US" sz="1200">
              <a:latin typeface="+mn-lt"/>
            </a:endParaRPr>
          </a:p>
        </p:txBody>
      </p:sp>
      <p:sp>
        <p:nvSpPr>
          <p:cNvPr id="8" name="Rectangle 7"/>
          <p:cNvSpPr>
            <a:spLocks noChangeAspect="1" noChangeArrowheads="1"/>
          </p:cNvSpPr>
          <p:nvPr/>
        </p:nvSpPr>
        <p:spPr bwMode="auto">
          <a:xfrm>
            <a:off x="806042" y="3022556"/>
            <a:ext cx="7251311" cy="104786"/>
          </a:xfrm>
          <a:prstGeom prst="rect">
            <a:avLst/>
          </a:prstGeom>
          <a:noFill/>
          <a:ln w="6350">
            <a:solidFill>
              <a:schemeClr val="folHlink"/>
            </a:solidFill>
            <a:prstDash val="dash"/>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spcBef>
                <a:spcPct val="50000"/>
              </a:spcBef>
            </a:pPr>
            <a:endParaRPr lang="en-US" sz="1200">
              <a:latin typeface="+mn-lt"/>
            </a:endParaRPr>
          </a:p>
        </p:txBody>
      </p:sp>
      <p:sp>
        <p:nvSpPr>
          <p:cNvPr id="9" name="Rectangle 8"/>
          <p:cNvSpPr>
            <a:spLocks noChangeAspect="1" noChangeArrowheads="1"/>
          </p:cNvSpPr>
          <p:nvPr/>
        </p:nvSpPr>
        <p:spPr bwMode="auto">
          <a:xfrm rot="1350694">
            <a:off x="1594749" y="1569032"/>
            <a:ext cx="2821285" cy="928100"/>
          </a:xfrm>
          <a:prstGeom prst="rect">
            <a:avLst/>
          </a:prstGeom>
          <a:solidFill>
            <a:schemeClr val="accent1"/>
          </a:solidFill>
          <a:ln w="6350">
            <a:solidFill>
              <a:schemeClr val="accent1"/>
            </a:solidFill>
            <a:miter lim="800000"/>
            <a:headEnd/>
            <a:tailEnd/>
          </a:ln>
          <a:effectLst/>
        </p:spPr>
        <p:txBody>
          <a:bodyPr lIns="45720" rIns="45720" anchor="ctr"/>
          <a:lstStyle/>
          <a:p>
            <a:pPr algn="ctr"/>
            <a:r>
              <a:rPr lang="en-US" sz="1600" b="1" dirty="0">
                <a:solidFill>
                  <a:schemeClr val="tx2"/>
                </a:solidFill>
                <a:latin typeface="+mn-lt"/>
              </a:rPr>
              <a:t>Lorem ipsum</a:t>
            </a:r>
          </a:p>
        </p:txBody>
      </p:sp>
      <p:sp>
        <p:nvSpPr>
          <p:cNvPr id="10" name="Rectangle 9"/>
          <p:cNvSpPr>
            <a:spLocks noChangeAspect="1" noChangeArrowheads="1"/>
          </p:cNvSpPr>
          <p:nvPr/>
        </p:nvSpPr>
        <p:spPr bwMode="auto">
          <a:xfrm rot="1350694">
            <a:off x="807885" y="3004593"/>
            <a:ext cx="7251311" cy="103289"/>
          </a:xfrm>
          <a:prstGeom prst="rect">
            <a:avLst/>
          </a:prstGeom>
          <a:solidFill>
            <a:schemeClr val="tx1"/>
          </a:solidFill>
          <a:ln w="6350">
            <a:solidFill>
              <a:schemeClr val="folHlink"/>
            </a:solidFill>
            <a:miter lim="800000"/>
            <a:headEnd/>
            <a:tailEnd/>
          </a:ln>
          <a:effectLst/>
        </p:spPr>
        <p:txBody>
          <a:bodyPr wrap="none" lIns="45720" rIns="45720" anchor="ctr"/>
          <a:lstStyle/>
          <a:p>
            <a:pPr>
              <a:spcBef>
                <a:spcPct val="50000"/>
              </a:spcBef>
            </a:pPr>
            <a:endParaRPr lang="en-US" sz="1200">
              <a:solidFill>
                <a:schemeClr val="bg1"/>
              </a:solidFill>
              <a:latin typeface="+mn-lt"/>
            </a:endParaRPr>
          </a:p>
        </p:txBody>
      </p:sp>
      <p:sp>
        <p:nvSpPr>
          <p:cNvPr id="11" name="Rectangle 10"/>
          <p:cNvSpPr>
            <a:spLocks noChangeAspect="1" noChangeArrowheads="1"/>
          </p:cNvSpPr>
          <p:nvPr/>
        </p:nvSpPr>
        <p:spPr bwMode="auto">
          <a:xfrm rot="1350694">
            <a:off x="5046411" y="2639701"/>
            <a:ext cx="2821285" cy="928100"/>
          </a:xfrm>
          <a:prstGeom prst="rect">
            <a:avLst/>
          </a:prstGeom>
          <a:solidFill>
            <a:schemeClr val="accent1"/>
          </a:solidFill>
          <a:ln w="6350">
            <a:solidFill>
              <a:schemeClr val="accent1"/>
            </a:solidFill>
            <a:miter lim="800000"/>
            <a:headEnd/>
            <a:tailEnd/>
          </a:ln>
          <a:effectLst/>
        </p:spPr>
        <p:txBody>
          <a:bodyPr lIns="45720" rIns="45720" anchor="ctr"/>
          <a:lstStyle/>
          <a:p>
            <a:pPr algn="ctr"/>
            <a:r>
              <a:rPr lang="en-US" sz="1600" b="1" dirty="0">
                <a:solidFill>
                  <a:schemeClr val="tx2"/>
                </a:solidFill>
              </a:rPr>
              <a:t>Lorem ipsum</a:t>
            </a:r>
          </a:p>
        </p:txBody>
      </p:sp>
    </p:spTree>
    <p:extLst>
      <p:ext uri="{BB962C8B-B14F-4D97-AF65-F5344CB8AC3E}">
        <p14:creationId xmlns:p14="http://schemas.microsoft.com/office/powerpoint/2010/main" val="366724681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44475"/>
            <a:ext cx="7929563" cy="639763"/>
          </a:xfrm>
          <a:prstGeom prst="rect">
            <a:avLst/>
          </a:prstGeom>
        </p:spPr>
        <p:txBody>
          <a:bodyPr/>
          <a:lstStyle/>
          <a:p>
            <a:r>
              <a:rPr lang="en-US" dirty="0"/>
              <a:t>Slide 18</a:t>
            </a:r>
          </a:p>
        </p:txBody>
      </p:sp>
      <p:sp>
        <p:nvSpPr>
          <p:cNvPr id="5" name="Freeform 4"/>
          <p:cNvSpPr>
            <a:spLocks/>
          </p:cNvSpPr>
          <p:nvPr/>
        </p:nvSpPr>
        <p:spPr bwMode="auto">
          <a:xfrm>
            <a:off x="478156" y="1733478"/>
            <a:ext cx="3537628" cy="2214732"/>
          </a:xfrm>
          <a:custGeom>
            <a:avLst/>
            <a:gdLst>
              <a:gd name="T0" fmla="*/ 1328 w 1328"/>
              <a:gd name="T1" fmla="*/ 1332 h 1332"/>
              <a:gd name="T2" fmla="*/ 0 w 1328"/>
              <a:gd name="T3" fmla="*/ 1332 h 1332"/>
              <a:gd name="T4" fmla="*/ 0 w 1328"/>
              <a:gd name="T5" fmla="*/ 258 h 1332"/>
              <a:gd name="T6" fmla="*/ 670 w 1328"/>
              <a:gd name="T7" fmla="*/ 0 h 1332"/>
              <a:gd name="T8" fmla="*/ 1328 w 1328"/>
              <a:gd name="T9" fmla="*/ 246 h 1332"/>
              <a:gd name="T10" fmla="*/ 1328 w 1328"/>
              <a:gd name="T11" fmla="*/ 1332 h 1332"/>
            </a:gdLst>
            <a:ahLst/>
            <a:cxnLst>
              <a:cxn ang="0">
                <a:pos x="T0" y="T1"/>
              </a:cxn>
              <a:cxn ang="0">
                <a:pos x="T2" y="T3"/>
              </a:cxn>
              <a:cxn ang="0">
                <a:pos x="T4" y="T5"/>
              </a:cxn>
              <a:cxn ang="0">
                <a:pos x="T6" y="T7"/>
              </a:cxn>
              <a:cxn ang="0">
                <a:pos x="T8" y="T9"/>
              </a:cxn>
              <a:cxn ang="0">
                <a:pos x="T10" y="T11"/>
              </a:cxn>
            </a:cxnLst>
            <a:rect l="0" t="0" r="r" b="b"/>
            <a:pathLst>
              <a:path w="1328" h="1332">
                <a:moveTo>
                  <a:pt x="1328" y="1332"/>
                </a:moveTo>
                <a:lnTo>
                  <a:pt x="0" y="1332"/>
                </a:lnTo>
                <a:lnTo>
                  <a:pt x="0" y="258"/>
                </a:lnTo>
                <a:lnTo>
                  <a:pt x="670" y="0"/>
                </a:lnTo>
                <a:lnTo>
                  <a:pt x="1328" y="246"/>
                </a:lnTo>
                <a:lnTo>
                  <a:pt x="1328" y="1332"/>
                </a:lnTo>
                <a:close/>
              </a:path>
            </a:pathLst>
          </a:custGeom>
          <a:solidFill>
            <a:schemeClr val="accent3"/>
          </a:solidFill>
          <a:ln w="6350" cmpd="sng">
            <a:solidFill>
              <a:schemeClr val="tx2">
                <a:lumMod val="85000"/>
              </a:schemeClr>
            </a:solidFill>
            <a:prstDash val="solid"/>
            <a:round/>
            <a:headEnd/>
            <a:tailEnd/>
          </a:ln>
        </p:spPr>
        <p:txBody>
          <a:bodyPr lIns="45720" rIns="45720" anchor="ctr"/>
          <a:lstStyle/>
          <a:p>
            <a:endParaRPr lang="en-US"/>
          </a:p>
        </p:txBody>
      </p:sp>
      <p:sp>
        <p:nvSpPr>
          <p:cNvPr id="6" name="Rectangle 5"/>
          <p:cNvSpPr>
            <a:spLocks noChangeArrowheads="1"/>
          </p:cNvSpPr>
          <p:nvPr/>
        </p:nvSpPr>
        <p:spPr bwMode="auto">
          <a:xfrm>
            <a:off x="625904" y="2230525"/>
            <a:ext cx="3242132" cy="1631463"/>
          </a:xfrm>
          <a:prstGeom prst="rect">
            <a:avLst/>
          </a:prstGeom>
          <a:solidFill>
            <a:schemeClr val="tx2"/>
          </a:solidFill>
          <a:ln w="6350">
            <a:solidFill>
              <a:schemeClr val="tx2"/>
            </a:solidFill>
            <a:miter lim="800000"/>
            <a:headEnd/>
            <a:tailEnd/>
          </a:ln>
        </p:spPr>
        <p:txBody>
          <a:bodyPr lIns="182880" tIns="182880" rIns="45720"/>
          <a:lstStyle/>
          <a:p>
            <a:pPr marL="114300" indent="-114300" algn="l">
              <a:spcBef>
                <a:spcPct val="30000"/>
              </a:spcBef>
            </a:pPr>
            <a:r>
              <a:rPr lang="en-US" sz="1200" b="1" dirty="0">
                <a:solidFill>
                  <a:schemeClr val="bg2"/>
                </a:solidFill>
                <a:latin typeface="+mn-lt"/>
              </a:rPr>
              <a:t>Heading</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p:txBody>
      </p:sp>
      <p:sp>
        <p:nvSpPr>
          <p:cNvPr id="7" name="Freeform 6"/>
          <p:cNvSpPr>
            <a:spLocks/>
          </p:cNvSpPr>
          <p:nvPr/>
        </p:nvSpPr>
        <p:spPr bwMode="auto">
          <a:xfrm>
            <a:off x="5116612" y="2264338"/>
            <a:ext cx="3539709" cy="2216423"/>
          </a:xfrm>
          <a:custGeom>
            <a:avLst/>
            <a:gdLst>
              <a:gd name="T0" fmla="*/ 1329 w 1329"/>
              <a:gd name="T1" fmla="*/ 1333 h 1333"/>
              <a:gd name="T2" fmla="*/ 0 w 1329"/>
              <a:gd name="T3" fmla="*/ 1333 h 1333"/>
              <a:gd name="T4" fmla="*/ 0 w 1329"/>
              <a:gd name="T5" fmla="*/ 258 h 1333"/>
              <a:gd name="T6" fmla="*/ 671 w 1329"/>
              <a:gd name="T7" fmla="*/ 0 h 1333"/>
              <a:gd name="T8" fmla="*/ 1329 w 1329"/>
              <a:gd name="T9" fmla="*/ 252 h 1333"/>
              <a:gd name="T10" fmla="*/ 1329 w 1329"/>
              <a:gd name="T11" fmla="*/ 1333 h 1333"/>
            </a:gdLst>
            <a:ahLst/>
            <a:cxnLst>
              <a:cxn ang="0">
                <a:pos x="T0" y="T1"/>
              </a:cxn>
              <a:cxn ang="0">
                <a:pos x="T2" y="T3"/>
              </a:cxn>
              <a:cxn ang="0">
                <a:pos x="T4" y="T5"/>
              </a:cxn>
              <a:cxn ang="0">
                <a:pos x="T6" y="T7"/>
              </a:cxn>
              <a:cxn ang="0">
                <a:pos x="T8" y="T9"/>
              </a:cxn>
              <a:cxn ang="0">
                <a:pos x="T10" y="T11"/>
              </a:cxn>
            </a:cxnLst>
            <a:rect l="0" t="0" r="r" b="b"/>
            <a:pathLst>
              <a:path w="1329" h="1333">
                <a:moveTo>
                  <a:pt x="1329" y="1333"/>
                </a:moveTo>
                <a:lnTo>
                  <a:pt x="0" y="1333"/>
                </a:lnTo>
                <a:lnTo>
                  <a:pt x="0" y="258"/>
                </a:lnTo>
                <a:lnTo>
                  <a:pt x="671" y="0"/>
                </a:lnTo>
                <a:lnTo>
                  <a:pt x="1329" y="252"/>
                </a:lnTo>
                <a:lnTo>
                  <a:pt x="1329" y="1333"/>
                </a:lnTo>
                <a:close/>
              </a:path>
            </a:pathLst>
          </a:custGeom>
          <a:solidFill>
            <a:schemeClr val="accent2"/>
          </a:solidFill>
          <a:ln w="6350" cmpd="sng">
            <a:solidFill>
              <a:schemeClr val="tx2">
                <a:lumMod val="85000"/>
              </a:schemeClr>
            </a:solidFill>
            <a:prstDash val="solid"/>
            <a:round/>
            <a:headEnd/>
            <a:tailEnd/>
          </a:ln>
        </p:spPr>
        <p:txBody>
          <a:bodyPr lIns="45720" rIns="45720" anchor="ctr"/>
          <a:lstStyle/>
          <a:p>
            <a:endParaRPr lang="en-US">
              <a:latin typeface="+mn-lt"/>
            </a:endParaRPr>
          </a:p>
        </p:txBody>
      </p:sp>
      <p:sp>
        <p:nvSpPr>
          <p:cNvPr id="8" name="Rectangle 7"/>
          <p:cNvSpPr>
            <a:spLocks noChangeArrowheads="1"/>
          </p:cNvSpPr>
          <p:nvPr/>
        </p:nvSpPr>
        <p:spPr bwMode="auto">
          <a:xfrm>
            <a:off x="5264359" y="2759694"/>
            <a:ext cx="3242132" cy="1634844"/>
          </a:xfrm>
          <a:prstGeom prst="rect">
            <a:avLst/>
          </a:prstGeom>
          <a:solidFill>
            <a:schemeClr val="tx2"/>
          </a:solidFill>
          <a:ln w="6350">
            <a:solidFill>
              <a:schemeClr val="tx2"/>
            </a:solidFill>
            <a:miter lim="800000"/>
            <a:headEnd/>
            <a:tailEnd/>
          </a:ln>
        </p:spPr>
        <p:txBody>
          <a:bodyPr lIns="182880" tIns="182880" rIns="45720"/>
          <a:lstStyle/>
          <a:p>
            <a:pPr marL="114300" indent="-114300">
              <a:spcBef>
                <a:spcPct val="30000"/>
              </a:spcBef>
            </a:pPr>
            <a:r>
              <a:rPr lang="en-US" sz="1200" b="1" dirty="0">
                <a:solidFill>
                  <a:schemeClr val="bg2"/>
                </a:solidFill>
                <a:latin typeface="+mn-lt"/>
              </a:rPr>
              <a:t>Heading</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p:txBody>
      </p:sp>
      <p:sp>
        <p:nvSpPr>
          <p:cNvPr id="9" name="Oval 8"/>
          <p:cNvSpPr>
            <a:spLocks noChangeArrowheads="1"/>
          </p:cNvSpPr>
          <p:nvPr/>
        </p:nvSpPr>
        <p:spPr bwMode="auto">
          <a:xfrm>
            <a:off x="2328801" y="1303983"/>
            <a:ext cx="365760" cy="274320"/>
          </a:xfrm>
          <a:prstGeom prst="ellipse">
            <a:avLst/>
          </a:prstGeom>
          <a:solidFill>
            <a:schemeClr val="accent1"/>
          </a:solidFill>
          <a:ln w="6350">
            <a:solidFill>
              <a:schemeClr val="accent1"/>
            </a:solidFill>
            <a:round/>
            <a:headEnd/>
            <a:tailEnd/>
          </a:ln>
        </p:spPr>
        <p:txBody>
          <a:bodyPr lIns="45720" rIns="45720" anchor="ctr"/>
          <a:lstStyle/>
          <a:p>
            <a:endParaRPr lang="en-US"/>
          </a:p>
        </p:txBody>
      </p:sp>
      <p:sp>
        <p:nvSpPr>
          <p:cNvPr id="10" name="Freeform 9"/>
          <p:cNvSpPr>
            <a:spLocks/>
          </p:cNvSpPr>
          <p:nvPr/>
        </p:nvSpPr>
        <p:spPr bwMode="auto">
          <a:xfrm>
            <a:off x="2246970" y="1233050"/>
            <a:ext cx="4653022" cy="1031288"/>
          </a:xfrm>
          <a:custGeom>
            <a:avLst/>
            <a:gdLst>
              <a:gd name="T0" fmla="*/ 0 w 1747"/>
              <a:gd name="T1" fmla="*/ 307 h 620"/>
              <a:gd name="T2" fmla="*/ 0 w 1747"/>
              <a:gd name="T3" fmla="*/ 99 h 620"/>
              <a:gd name="T4" fmla="*/ 0 w 1747"/>
              <a:gd name="T5" fmla="*/ 74 h 620"/>
              <a:gd name="T6" fmla="*/ 7 w 1747"/>
              <a:gd name="T7" fmla="*/ 49 h 620"/>
              <a:gd name="T8" fmla="*/ 19 w 1747"/>
              <a:gd name="T9" fmla="*/ 37 h 620"/>
              <a:gd name="T10" fmla="*/ 44 w 1747"/>
              <a:gd name="T11" fmla="*/ 13 h 620"/>
              <a:gd name="T12" fmla="*/ 74 w 1747"/>
              <a:gd name="T13" fmla="*/ 6 h 620"/>
              <a:gd name="T14" fmla="*/ 105 w 1747"/>
              <a:gd name="T15" fmla="*/ 0 h 620"/>
              <a:gd name="T16" fmla="*/ 1673 w 1747"/>
              <a:gd name="T17" fmla="*/ 0 h 620"/>
              <a:gd name="T18" fmla="*/ 1679 w 1747"/>
              <a:gd name="T19" fmla="*/ 0 h 620"/>
              <a:gd name="T20" fmla="*/ 1691 w 1747"/>
              <a:gd name="T21" fmla="*/ 6 h 620"/>
              <a:gd name="T22" fmla="*/ 1728 w 1747"/>
              <a:gd name="T23" fmla="*/ 31 h 620"/>
              <a:gd name="T24" fmla="*/ 1741 w 1747"/>
              <a:gd name="T25" fmla="*/ 62 h 620"/>
              <a:gd name="T26" fmla="*/ 1747 w 1747"/>
              <a:gd name="T27" fmla="*/ 86 h 620"/>
              <a:gd name="T28" fmla="*/ 1747 w 1747"/>
              <a:gd name="T29" fmla="*/ 6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7" h="620">
                <a:moveTo>
                  <a:pt x="0" y="307"/>
                </a:moveTo>
                <a:lnTo>
                  <a:pt x="0" y="99"/>
                </a:lnTo>
                <a:lnTo>
                  <a:pt x="0" y="74"/>
                </a:lnTo>
                <a:lnTo>
                  <a:pt x="7" y="49"/>
                </a:lnTo>
                <a:lnTo>
                  <a:pt x="19" y="37"/>
                </a:lnTo>
                <a:lnTo>
                  <a:pt x="44" y="13"/>
                </a:lnTo>
                <a:lnTo>
                  <a:pt x="74" y="6"/>
                </a:lnTo>
                <a:lnTo>
                  <a:pt x="105" y="0"/>
                </a:lnTo>
                <a:lnTo>
                  <a:pt x="1673" y="0"/>
                </a:lnTo>
                <a:lnTo>
                  <a:pt x="1679" y="0"/>
                </a:lnTo>
                <a:lnTo>
                  <a:pt x="1691" y="6"/>
                </a:lnTo>
                <a:lnTo>
                  <a:pt x="1728" y="31"/>
                </a:lnTo>
                <a:lnTo>
                  <a:pt x="1741" y="62"/>
                </a:lnTo>
                <a:lnTo>
                  <a:pt x="1747" y="86"/>
                </a:lnTo>
                <a:lnTo>
                  <a:pt x="1747" y="620"/>
                </a:lnTo>
              </a:path>
            </a:pathLst>
          </a:custGeom>
          <a:noFill/>
          <a:ln w="6350"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45720" rIns="45720" anchor="ctr"/>
          <a:lstStyle/>
          <a:p>
            <a:endParaRPr lang="en-US"/>
          </a:p>
        </p:txBody>
      </p:sp>
      <p:sp>
        <p:nvSpPr>
          <p:cNvPr id="11" name="Oval 10"/>
          <p:cNvSpPr>
            <a:spLocks noChangeArrowheads="1"/>
          </p:cNvSpPr>
          <p:nvPr/>
        </p:nvSpPr>
        <p:spPr bwMode="auto">
          <a:xfrm>
            <a:off x="6453259" y="1303983"/>
            <a:ext cx="365760" cy="274320"/>
          </a:xfrm>
          <a:prstGeom prst="ellipse">
            <a:avLst/>
          </a:prstGeom>
          <a:solidFill>
            <a:schemeClr val="accent1"/>
          </a:solidFill>
          <a:ln w="6350">
            <a:solidFill>
              <a:schemeClr val="accent1"/>
            </a:solidFill>
            <a:round/>
            <a:headEnd/>
            <a:tailEnd/>
          </a:ln>
        </p:spPr>
        <p:txBody>
          <a:bodyPr lIns="45720" rIns="45720" anchor="ctr"/>
          <a:lstStyle/>
          <a:p>
            <a:endParaRPr lang="en-US"/>
          </a:p>
        </p:txBody>
      </p:sp>
    </p:spTree>
    <p:extLst>
      <p:ext uri="{BB962C8B-B14F-4D97-AF65-F5344CB8AC3E}">
        <p14:creationId xmlns:p14="http://schemas.microsoft.com/office/powerpoint/2010/main" val="1346627204"/>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19</a:t>
            </a:r>
          </a:p>
        </p:txBody>
      </p:sp>
      <p:sp>
        <p:nvSpPr>
          <p:cNvPr id="16" name="AutoShape 4"/>
          <p:cNvSpPr>
            <a:spLocks noChangeAspect="1" noChangeArrowheads="1" noTextEdit="1"/>
          </p:cNvSpPr>
          <p:nvPr/>
        </p:nvSpPr>
        <p:spPr bwMode="auto">
          <a:xfrm>
            <a:off x="1267628" y="1380995"/>
            <a:ext cx="6311636" cy="2451039"/>
          </a:xfrm>
          <a:prstGeom prst="rect">
            <a:avLst/>
          </a:prstGeom>
          <a:noFill/>
          <a:ln w="9525">
            <a:noFill/>
            <a:miter lim="800000"/>
            <a:headEnd/>
            <a:tailEnd/>
          </a:ln>
          <a:effectLst/>
        </p:spPr>
        <p:txBody>
          <a:bodyPr/>
          <a:lstStyle/>
          <a:p>
            <a:endParaRPr lang="en-US" sz="1800">
              <a:latin typeface="+mn-lt"/>
            </a:endParaRPr>
          </a:p>
        </p:txBody>
      </p:sp>
      <p:sp>
        <p:nvSpPr>
          <p:cNvPr id="18" name="Freeform 7"/>
          <p:cNvSpPr>
            <a:spLocks noEditPoints="1"/>
          </p:cNvSpPr>
          <p:nvPr/>
        </p:nvSpPr>
        <p:spPr bwMode="auto">
          <a:xfrm>
            <a:off x="4412990" y="1180227"/>
            <a:ext cx="3751847" cy="2810748"/>
          </a:xfrm>
          <a:custGeom>
            <a:avLst/>
            <a:gdLst/>
            <a:ahLst/>
            <a:cxnLst>
              <a:cxn ang="0">
                <a:pos x="860" y="15"/>
              </a:cxn>
              <a:cxn ang="0">
                <a:pos x="614" y="90"/>
              </a:cxn>
              <a:cxn ang="0">
                <a:pos x="397" y="220"/>
              </a:cxn>
              <a:cxn ang="0">
                <a:pos x="220" y="398"/>
              </a:cxn>
              <a:cxn ang="0">
                <a:pos x="89" y="614"/>
              </a:cxn>
              <a:cxn ang="0">
                <a:pos x="14" y="859"/>
              </a:cxn>
              <a:cxn ang="0">
                <a:pos x="3" y="1125"/>
              </a:cxn>
              <a:cxn ang="0">
                <a:pos x="59" y="1379"/>
              </a:cxn>
              <a:cxn ang="0">
                <a:pos x="171" y="1606"/>
              </a:cxn>
              <a:cxn ang="0">
                <a:pos x="333" y="1798"/>
              </a:cxn>
              <a:cxn ang="0">
                <a:pos x="538" y="1945"/>
              </a:cxn>
              <a:cxn ang="0">
                <a:pos x="775" y="2040"/>
              </a:cxn>
              <a:cxn ang="0">
                <a:pos x="1036" y="2073"/>
              </a:cxn>
              <a:cxn ang="0">
                <a:pos x="1298" y="2040"/>
              </a:cxn>
              <a:cxn ang="0">
                <a:pos x="1536" y="1945"/>
              </a:cxn>
              <a:cxn ang="0">
                <a:pos x="1740" y="1798"/>
              </a:cxn>
              <a:cxn ang="0">
                <a:pos x="1903" y="1606"/>
              </a:cxn>
              <a:cxn ang="0">
                <a:pos x="2014" y="1379"/>
              </a:cxn>
              <a:cxn ang="0">
                <a:pos x="2070" y="1125"/>
              </a:cxn>
              <a:cxn ang="0">
                <a:pos x="2059" y="859"/>
              </a:cxn>
              <a:cxn ang="0">
                <a:pos x="1984" y="614"/>
              </a:cxn>
              <a:cxn ang="0">
                <a:pos x="1854" y="398"/>
              </a:cxn>
              <a:cxn ang="0">
                <a:pos x="1676" y="220"/>
              </a:cxn>
              <a:cxn ang="0">
                <a:pos x="1460" y="90"/>
              </a:cxn>
              <a:cxn ang="0">
                <a:pos x="1213" y="15"/>
              </a:cxn>
              <a:cxn ang="0">
                <a:pos x="1036" y="141"/>
              </a:cxn>
              <a:cxn ang="0">
                <a:pos x="798" y="173"/>
              </a:cxn>
              <a:cxn ang="0">
                <a:pos x="585" y="264"/>
              </a:cxn>
              <a:cxn ang="0">
                <a:pos x="403" y="404"/>
              </a:cxn>
              <a:cxn ang="0">
                <a:pos x="263" y="584"/>
              </a:cxn>
              <a:cxn ang="0">
                <a:pos x="174" y="798"/>
              </a:cxn>
              <a:cxn ang="0">
                <a:pos x="142" y="1036"/>
              </a:cxn>
              <a:cxn ang="0">
                <a:pos x="174" y="1274"/>
              </a:cxn>
              <a:cxn ang="0">
                <a:pos x="263" y="1487"/>
              </a:cxn>
              <a:cxn ang="0">
                <a:pos x="403" y="1669"/>
              </a:cxn>
              <a:cxn ang="0">
                <a:pos x="585" y="1809"/>
              </a:cxn>
              <a:cxn ang="0">
                <a:pos x="798" y="1900"/>
              </a:cxn>
              <a:cxn ang="0">
                <a:pos x="1036" y="1932"/>
              </a:cxn>
              <a:cxn ang="0">
                <a:pos x="1275" y="1900"/>
              </a:cxn>
              <a:cxn ang="0">
                <a:pos x="1488" y="1809"/>
              </a:cxn>
              <a:cxn ang="0">
                <a:pos x="1670" y="1669"/>
              </a:cxn>
              <a:cxn ang="0">
                <a:pos x="1810" y="1487"/>
              </a:cxn>
              <a:cxn ang="0">
                <a:pos x="1900" y="1274"/>
              </a:cxn>
              <a:cxn ang="0">
                <a:pos x="1932" y="1036"/>
              </a:cxn>
              <a:cxn ang="0">
                <a:pos x="1900" y="798"/>
              </a:cxn>
              <a:cxn ang="0">
                <a:pos x="1810" y="584"/>
              </a:cxn>
              <a:cxn ang="0">
                <a:pos x="1670" y="404"/>
              </a:cxn>
              <a:cxn ang="0">
                <a:pos x="1488" y="264"/>
              </a:cxn>
              <a:cxn ang="0">
                <a:pos x="1275" y="173"/>
              </a:cxn>
              <a:cxn ang="0">
                <a:pos x="1036" y="141"/>
              </a:cxn>
            </a:cxnLst>
            <a:rect l="0" t="0" r="r" b="b"/>
            <a:pathLst>
              <a:path w="2073" h="2073">
                <a:moveTo>
                  <a:pt x="1036" y="0"/>
                </a:moveTo>
                <a:lnTo>
                  <a:pt x="947" y="4"/>
                </a:lnTo>
                <a:lnTo>
                  <a:pt x="860" y="15"/>
                </a:lnTo>
                <a:lnTo>
                  <a:pt x="775" y="33"/>
                </a:lnTo>
                <a:lnTo>
                  <a:pt x="693" y="59"/>
                </a:lnTo>
                <a:lnTo>
                  <a:pt x="614" y="90"/>
                </a:lnTo>
                <a:lnTo>
                  <a:pt x="538" y="128"/>
                </a:lnTo>
                <a:lnTo>
                  <a:pt x="466" y="171"/>
                </a:lnTo>
                <a:lnTo>
                  <a:pt x="397" y="220"/>
                </a:lnTo>
                <a:lnTo>
                  <a:pt x="333" y="275"/>
                </a:lnTo>
                <a:lnTo>
                  <a:pt x="274" y="334"/>
                </a:lnTo>
                <a:lnTo>
                  <a:pt x="220" y="398"/>
                </a:lnTo>
                <a:lnTo>
                  <a:pt x="171" y="465"/>
                </a:lnTo>
                <a:lnTo>
                  <a:pt x="127" y="538"/>
                </a:lnTo>
                <a:lnTo>
                  <a:pt x="89" y="614"/>
                </a:lnTo>
                <a:lnTo>
                  <a:pt x="59" y="692"/>
                </a:lnTo>
                <a:lnTo>
                  <a:pt x="33" y="774"/>
                </a:lnTo>
                <a:lnTo>
                  <a:pt x="14" y="859"/>
                </a:lnTo>
                <a:lnTo>
                  <a:pt x="3" y="946"/>
                </a:lnTo>
                <a:lnTo>
                  <a:pt x="0" y="1036"/>
                </a:lnTo>
                <a:lnTo>
                  <a:pt x="3" y="1125"/>
                </a:lnTo>
                <a:lnTo>
                  <a:pt x="14" y="1212"/>
                </a:lnTo>
                <a:lnTo>
                  <a:pt x="33" y="1297"/>
                </a:lnTo>
                <a:lnTo>
                  <a:pt x="59" y="1379"/>
                </a:lnTo>
                <a:lnTo>
                  <a:pt x="89" y="1459"/>
                </a:lnTo>
                <a:lnTo>
                  <a:pt x="127" y="1535"/>
                </a:lnTo>
                <a:lnTo>
                  <a:pt x="171" y="1606"/>
                </a:lnTo>
                <a:lnTo>
                  <a:pt x="220" y="1675"/>
                </a:lnTo>
                <a:lnTo>
                  <a:pt x="274" y="1739"/>
                </a:lnTo>
                <a:lnTo>
                  <a:pt x="333" y="1798"/>
                </a:lnTo>
                <a:lnTo>
                  <a:pt x="397" y="1853"/>
                </a:lnTo>
                <a:lnTo>
                  <a:pt x="466" y="1902"/>
                </a:lnTo>
                <a:lnTo>
                  <a:pt x="538" y="1945"/>
                </a:lnTo>
                <a:lnTo>
                  <a:pt x="614" y="1983"/>
                </a:lnTo>
                <a:lnTo>
                  <a:pt x="693" y="2014"/>
                </a:lnTo>
                <a:lnTo>
                  <a:pt x="775" y="2040"/>
                </a:lnTo>
                <a:lnTo>
                  <a:pt x="860" y="2058"/>
                </a:lnTo>
                <a:lnTo>
                  <a:pt x="947" y="2069"/>
                </a:lnTo>
                <a:lnTo>
                  <a:pt x="1036" y="2073"/>
                </a:lnTo>
                <a:lnTo>
                  <a:pt x="1126" y="2069"/>
                </a:lnTo>
                <a:lnTo>
                  <a:pt x="1213" y="2058"/>
                </a:lnTo>
                <a:lnTo>
                  <a:pt x="1298" y="2040"/>
                </a:lnTo>
                <a:lnTo>
                  <a:pt x="1380" y="2014"/>
                </a:lnTo>
                <a:lnTo>
                  <a:pt x="1460" y="1983"/>
                </a:lnTo>
                <a:lnTo>
                  <a:pt x="1536" y="1945"/>
                </a:lnTo>
                <a:lnTo>
                  <a:pt x="1607" y="1902"/>
                </a:lnTo>
                <a:lnTo>
                  <a:pt x="1676" y="1853"/>
                </a:lnTo>
                <a:lnTo>
                  <a:pt x="1740" y="1798"/>
                </a:lnTo>
                <a:lnTo>
                  <a:pt x="1798" y="1739"/>
                </a:lnTo>
                <a:lnTo>
                  <a:pt x="1854" y="1675"/>
                </a:lnTo>
                <a:lnTo>
                  <a:pt x="1903" y="1606"/>
                </a:lnTo>
                <a:lnTo>
                  <a:pt x="1946" y="1535"/>
                </a:lnTo>
                <a:lnTo>
                  <a:pt x="1984" y="1459"/>
                </a:lnTo>
                <a:lnTo>
                  <a:pt x="2014" y="1379"/>
                </a:lnTo>
                <a:lnTo>
                  <a:pt x="2040" y="1297"/>
                </a:lnTo>
                <a:lnTo>
                  <a:pt x="2059" y="1212"/>
                </a:lnTo>
                <a:lnTo>
                  <a:pt x="2070" y="1125"/>
                </a:lnTo>
                <a:lnTo>
                  <a:pt x="2073" y="1036"/>
                </a:lnTo>
                <a:lnTo>
                  <a:pt x="2070" y="946"/>
                </a:lnTo>
                <a:lnTo>
                  <a:pt x="2059" y="859"/>
                </a:lnTo>
                <a:lnTo>
                  <a:pt x="2040" y="774"/>
                </a:lnTo>
                <a:lnTo>
                  <a:pt x="2014" y="692"/>
                </a:lnTo>
                <a:lnTo>
                  <a:pt x="1984" y="614"/>
                </a:lnTo>
                <a:lnTo>
                  <a:pt x="1946" y="538"/>
                </a:lnTo>
                <a:lnTo>
                  <a:pt x="1903" y="465"/>
                </a:lnTo>
                <a:lnTo>
                  <a:pt x="1854" y="398"/>
                </a:lnTo>
                <a:lnTo>
                  <a:pt x="1798" y="334"/>
                </a:lnTo>
                <a:lnTo>
                  <a:pt x="1740" y="275"/>
                </a:lnTo>
                <a:lnTo>
                  <a:pt x="1676" y="220"/>
                </a:lnTo>
                <a:lnTo>
                  <a:pt x="1607" y="171"/>
                </a:lnTo>
                <a:lnTo>
                  <a:pt x="1536" y="128"/>
                </a:lnTo>
                <a:lnTo>
                  <a:pt x="1460" y="90"/>
                </a:lnTo>
                <a:lnTo>
                  <a:pt x="1380" y="59"/>
                </a:lnTo>
                <a:lnTo>
                  <a:pt x="1298" y="33"/>
                </a:lnTo>
                <a:lnTo>
                  <a:pt x="1213" y="15"/>
                </a:lnTo>
                <a:lnTo>
                  <a:pt x="1126" y="4"/>
                </a:lnTo>
                <a:lnTo>
                  <a:pt x="1036" y="0"/>
                </a:lnTo>
                <a:close/>
                <a:moveTo>
                  <a:pt x="1036" y="141"/>
                </a:moveTo>
                <a:lnTo>
                  <a:pt x="955" y="145"/>
                </a:lnTo>
                <a:lnTo>
                  <a:pt x="876" y="156"/>
                </a:lnTo>
                <a:lnTo>
                  <a:pt x="798" y="173"/>
                </a:lnTo>
                <a:lnTo>
                  <a:pt x="724" y="198"/>
                </a:lnTo>
                <a:lnTo>
                  <a:pt x="652" y="227"/>
                </a:lnTo>
                <a:lnTo>
                  <a:pt x="585" y="264"/>
                </a:lnTo>
                <a:lnTo>
                  <a:pt x="520" y="306"/>
                </a:lnTo>
                <a:lnTo>
                  <a:pt x="460" y="352"/>
                </a:lnTo>
                <a:lnTo>
                  <a:pt x="403" y="404"/>
                </a:lnTo>
                <a:lnTo>
                  <a:pt x="352" y="460"/>
                </a:lnTo>
                <a:lnTo>
                  <a:pt x="305" y="520"/>
                </a:lnTo>
                <a:lnTo>
                  <a:pt x="263" y="584"/>
                </a:lnTo>
                <a:lnTo>
                  <a:pt x="228" y="653"/>
                </a:lnTo>
                <a:lnTo>
                  <a:pt x="198" y="724"/>
                </a:lnTo>
                <a:lnTo>
                  <a:pt x="174" y="798"/>
                </a:lnTo>
                <a:lnTo>
                  <a:pt x="157" y="875"/>
                </a:lnTo>
                <a:lnTo>
                  <a:pt x="146" y="955"/>
                </a:lnTo>
                <a:lnTo>
                  <a:pt x="142" y="1036"/>
                </a:lnTo>
                <a:lnTo>
                  <a:pt x="146" y="1117"/>
                </a:lnTo>
                <a:lnTo>
                  <a:pt x="157" y="1197"/>
                </a:lnTo>
                <a:lnTo>
                  <a:pt x="174" y="1274"/>
                </a:lnTo>
                <a:lnTo>
                  <a:pt x="198" y="1349"/>
                </a:lnTo>
                <a:lnTo>
                  <a:pt x="228" y="1420"/>
                </a:lnTo>
                <a:lnTo>
                  <a:pt x="263" y="1487"/>
                </a:lnTo>
                <a:lnTo>
                  <a:pt x="305" y="1552"/>
                </a:lnTo>
                <a:lnTo>
                  <a:pt x="352" y="1613"/>
                </a:lnTo>
                <a:lnTo>
                  <a:pt x="403" y="1669"/>
                </a:lnTo>
                <a:lnTo>
                  <a:pt x="460" y="1721"/>
                </a:lnTo>
                <a:lnTo>
                  <a:pt x="520" y="1767"/>
                </a:lnTo>
                <a:lnTo>
                  <a:pt x="585" y="1809"/>
                </a:lnTo>
                <a:lnTo>
                  <a:pt x="652" y="1846"/>
                </a:lnTo>
                <a:lnTo>
                  <a:pt x="724" y="1875"/>
                </a:lnTo>
                <a:lnTo>
                  <a:pt x="798" y="1900"/>
                </a:lnTo>
                <a:lnTo>
                  <a:pt x="876" y="1917"/>
                </a:lnTo>
                <a:lnTo>
                  <a:pt x="955" y="1928"/>
                </a:lnTo>
                <a:lnTo>
                  <a:pt x="1036" y="1932"/>
                </a:lnTo>
                <a:lnTo>
                  <a:pt x="1117" y="1928"/>
                </a:lnTo>
                <a:lnTo>
                  <a:pt x="1197" y="1917"/>
                </a:lnTo>
                <a:lnTo>
                  <a:pt x="1275" y="1900"/>
                </a:lnTo>
                <a:lnTo>
                  <a:pt x="1349" y="1875"/>
                </a:lnTo>
                <a:lnTo>
                  <a:pt x="1421" y="1846"/>
                </a:lnTo>
                <a:lnTo>
                  <a:pt x="1488" y="1809"/>
                </a:lnTo>
                <a:lnTo>
                  <a:pt x="1553" y="1767"/>
                </a:lnTo>
                <a:lnTo>
                  <a:pt x="1613" y="1721"/>
                </a:lnTo>
                <a:lnTo>
                  <a:pt x="1670" y="1669"/>
                </a:lnTo>
                <a:lnTo>
                  <a:pt x="1721" y="1613"/>
                </a:lnTo>
                <a:lnTo>
                  <a:pt x="1768" y="1552"/>
                </a:lnTo>
                <a:lnTo>
                  <a:pt x="1810" y="1487"/>
                </a:lnTo>
                <a:lnTo>
                  <a:pt x="1846" y="1420"/>
                </a:lnTo>
                <a:lnTo>
                  <a:pt x="1876" y="1349"/>
                </a:lnTo>
                <a:lnTo>
                  <a:pt x="1900" y="1274"/>
                </a:lnTo>
                <a:lnTo>
                  <a:pt x="1917" y="1197"/>
                </a:lnTo>
                <a:lnTo>
                  <a:pt x="1929" y="1117"/>
                </a:lnTo>
                <a:lnTo>
                  <a:pt x="1932" y="1036"/>
                </a:lnTo>
                <a:lnTo>
                  <a:pt x="1929" y="955"/>
                </a:lnTo>
                <a:lnTo>
                  <a:pt x="1917" y="875"/>
                </a:lnTo>
                <a:lnTo>
                  <a:pt x="1900" y="798"/>
                </a:lnTo>
                <a:lnTo>
                  <a:pt x="1876" y="724"/>
                </a:lnTo>
                <a:lnTo>
                  <a:pt x="1846" y="653"/>
                </a:lnTo>
                <a:lnTo>
                  <a:pt x="1810" y="584"/>
                </a:lnTo>
                <a:lnTo>
                  <a:pt x="1768" y="520"/>
                </a:lnTo>
                <a:lnTo>
                  <a:pt x="1721" y="460"/>
                </a:lnTo>
                <a:lnTo>
                  <a:pt x="1670" y="404"/>
                </a:lnTo>
                <a:lnTo>
                  <a:pt x="1613" y="352"/>
                </a:lnTo>
                <a:lnTo>
                  <a:pt x="1553" y="306"/>
                </a:lnTo>
                <a:lnTo>
                  <a:pt x="1488" y="264"/>
                </a:lnTo>
                <a:lnTo>
                  <a:pt x="1421" y="227"/>
                </a:lnTo>
                <a:lnTo>
                  <a:pt x="1349" y="198"/>
                </a:lnTo>
                <a:lnTo>
                  <a:pt x="1275" y="173"/>
                </a:lnTo>
                <a:lnTo>
                  <a:pt x="1197" y="156"/>
                </a:lnTo>
                <a:lnTo>
                  <a:pt x="1117" y="145"/>
                </a:lnTo>
                <a:lnTo>
                  <a:pt x="1036" y="141"/>
                </a:lnTo>
                <a:close/>
              </a:path>
            </a:pathLst>
          </a:custGeom>
          <a:solidFill>
            <a:schemeClr val="accent2"/>
          </a:solidFill>
          <a:ln>
            <a:headEnd/>
            <a:tailEnd/>
          </a:ln>
          <a:effectLst/>
        </p:spPr>
        <p:style>
          <a:lnRef idx="1">
            <a:schemeClr val="accent2"/>
          </a:lnRef>
          <a:fillRef idx="3">
            <a:schemeClr val="accent2"/>
          </a:fillRef>
          <a:effectRef idx="2">
            <a:schemeClr val="accent2"/>
          </a:effectRef>
          <a:fontRef idx="minor">
            <a:schemeClr val="lt1"/>
          </a:fontRef>
        </p:style>
        <p:txBody>
          <a:bodyPr/>
          <a:lstStyle/>
          <a:p>
            <a:pPr eaLnBrk="0" hangingPunct="0">
              <a:spcBef>
                <a:spcPct val="20000"/>
              </a:spcBef>
              <a:spcAft>
                <a:spcPct val="10000"/>
              </a:spcAft>
              <a:buClr>
                <a:srgbClr val="333333"/>
              </a:buClr>
              <a:buSzPct val="90000"/>
              <a:defRPr/>
            </a:pPr>
            <a:endParaRPr lang="en-US" sz="1800"/>
          </a:p>
        </p:txBody>
      </p:sp>
      <p:sp>
        <p:nvSpPr>
          <p:cNvPr id="19" name="Freeform 8"/>
          <p:cNvSpPr>
            <a:spLocks noEditPoints="1"/>
          </p:cNvSpPr>
          <p:nvPr/>
        </p:nvSpPr>
        <p:spPr bwMode="auto">
          <a:xfrm>
            <a:off x="864698" y="1180227"/>
            <a:ext cx="3751848" cy="2810748"/>
          </a:xfrm>
          <a:custGeom>
            <a:avLst/>
            <a:gdLst/>
            <a:ahLst/>
            <a:cxnLst>
              <a:cxn ang="0">
                <a:pos x="861" y="15"/>
              </a:cxn>
              <a:cxn ang="0">
                <a:pos x="615" y="90"/>
              </a:cxn>
              <a:cxn ang="0">
                <a:pos x="398" y="220"/>
              </a:cxn>
              <a:cxn ang="0">
                <a:pos x="221" y="398"/>
              </a:cxn>
              <a:cxn ang="0">
                <a:pos x="90" y="614"/>
              </a:cxn>
              <a:cxn ang="0">
                <a:pos x="15" y="859"/>
              </a:cxn>
              <a:cxn ang="0">
                <a:pos x="4" y="1125"/>
              </a:cxn>
              <a:cxn ang="0">
                <a:pos x="59" y="1379"/>
              </a:cxn>
              <a:cxn ang="0">
                <a:pos x="172" y="1606"/>
              </a:cxn>
              <a:cxn ang="0">
                <a:pos x="334" y="1798"/>
              </a:cxn>
              <a:cxn ang="0">
                <a:pos x="539" y="1945"/>
              </a:cxn>
              <a:cxn ang="0">
                <a:pos x="776" y="2040"/>
              </a:cxn>
              <a:cxn ang="0">
                <a:pos x="1037" y="2073"/>
              </a:cxn>
              <a:cxn ang="0">
                <a:pos x="1299" y="2040"/>
              </a:cxn>
              <a:cxn ang="0">
                <a:pos x="1537" y="1945"/>
              </a:cxn>
              <a:cxn ang="0">
                <a:pos x="1740" y="1798"/>
              </a:cxn>
              <a:cxn ang="0">
                <a:pos x="1903" y="1606"/>
              </a:cxn>
              <a:cxn ang="0">
                <a:pos x="2015" y="1379"/>
              </a:cxn>
              <a:cxn ang="0">
                <a:pos x="2070" y="1125"/>
              </a:cxn>
              <a:cxn ang="0">
                <a:pos x="2059" y="859"/>
              </a:cxn>
              <a:cxn ang="0">
                <a:pos x="1984" y="614"/>
              </a:cxn>
              <a:cxn ang="0">
                <a:pos x="1854" y="398"/>
              </a:cxn>
              <a:cxn ang="0">
                <a:pos x="1676" y="220"/>
              </a:cxn>
              <a:cxn ang="0">
                <a:pos x="1461" y="90"/>
              </a:cxn>
              <a:cxn ang="0">
                <a:pos x="1214" y="15"/>
              </a:cxn>
              <a:cxn ang="0">
                <a:pos x="1037" y="141"/>
              </a:cxn>
              <a:cxn ang="0">
                <a:pos x="799" y="173"/>
              </a:cxn>
              <a:cxn ang="0">
                <a:pos x="586" y="264"/>
              </a:cxn>
              <a:cxn ang="0">
                <a:pos x="404" y="404"/>
              </a:cxn>
              <a:cxn ang="0">
                <a:pos x="264" y="584"/>
              </a:cxn>
              <a:cxn ang="0">
                <a:pos x="175" y="798"/>
              </a:cxn>
              <a:cxn ang="0">
                <a:pos x="143" y="1036"/>
              </a:cxn>
              <a:cxn ang="0">
                <a:pos x="175" y="1274"/>
              </a:cxn>
              <a:cxn ang="0">
                <a:pos x="264" y="1487"/>
              </a:cxn>
              <a:cxn ang="0">
                <a:pos x="404" y="1669"/>
              </a:cxn>
              <a:cxn ang="0">
                <a:pos x="586" y="1809"/>
              </a:cxn>
              <a:cxn ang="0">
                <a:pos x="799" y="1900"/>
              </a:cxn>
              <a:cxn ang="0">
                <a:pos x="1037" y="1932"/>
              </a:cxn>
              <a:cxn ang="0">
                <a:pos x="1275" y="1900"/>
              </a:cxn>
              <a:cxn ang="0">
                <a:pos x="1489" y="1809"/>
              </a:cxn>
              <a:cxn ang="0">
                <a:pos x="1670" y="1669"/>
              </a:cxn>
              <a:cxn ang="0">
                <a:pos x="1810" y="1487"/>
              </a:cxn>
              <a:cxn ang="0">
                <a:pos x="1901" y="1274"/>
              </a:cxn>
              <a:cxn ang="0">
                <a:pos x="1933" y="1036"/>
              </a:cxn>
              <a:cxn ang="0">
                <a:pos x="1901" y="798"/>
              </a:cxn>
              <a:cxn ang="0">
                <a:pos x="1810" y="584"/>
              </a:cxn>
              <a:cxn ang="0">
                <a:pos x="1670" y="404"/>
              </a:cxn>
              <a:cxn ang="0">
                <a:pos x="1489" y="264"/>
              </a:cxn>
              <a:cxn ang="0">
                <a:pos x="1275" y="173"/>
              </a:cxn>
              <a:cxn ang="0">
                <a:pos x="1037" y="141"/>
              </a:cxn>
            </a:cxnLst>
            <a:rect l="0" t="0" r="r" b="b"/>
            <a:pathLst>
              <a:path w="2074" h="2073">
                <a:moveTo>
                  <a:pt x="1037" y="0"/>
                </a:moveTo>
                <a:lnTo>
                  <a:pt x="948" y="4"/>
                </a:lnTo>
                <a:lnTo>
                  <a:pt x="861" y="15"/>
                </a:lnTo>
                <a:lnTo>
                  <a:pt x="776" y="33"/>
                </a:lnTo>
                <a:lnTo>
                  <a:pt x="694" y="59"/>
                </a:lnTo>
                <a:lnTo>
                  <a:pt x="615" y="90"/>
                </a:lnTo>
                <a:lnTo>
                  <a:pt x="539" y="128"/>
                </a:lnTo>
                <a:lnTo>
                  <a:pt x="467" y="171"/>
                </a:lnTo>
                <a:lnTo>
                  <a:pt x="398" y="220"/>
                </a:lnTo>
                <a:lnTo>
                  <a:pt x="334" y="275"/>
                </a:lnTo>
                <a:lnTo>
                  <a:pt x="275" y="334"/>
                </a:lnTo>
                <a:lnTo>
                  <a:pt x="221" y="398"/>
                </a:lnTo>
                <a:lnTo>
                  <a:pt x="172" y="465"/>
                </a:lnTo>
                <a:lnTo>
                  <a:pt x="128" y="538"/>
                </a:lnTo>
                <a:lnTo>
                  <a:pt x="90" y="614"/>
                </a:lnTo>
                <a:lnTo>
                  <a:pt x="59" y="692"/>
                </a:lnTo>
                <a:lnTo>
                  <a:pt x="33" y="774"/>
                </a:lnTo>
                <a:lnTo>
                  <a:pt x="15" y="859"/>
                </a:lnTo>
                <a:lnTo>
                  <a:pt x="4" y="946"/>
                </a:lnTo>
                <a:lnTo>
                  <a:pt x="0" y="1036"/>
                </a:lnTo>
                <a:lnTo>
                  <a:pt x="4" y="1125"/>
                </a:lnTo>
                <a:lnTo>
                  <a:pt x="15" y="1212"/>
                </a:lnTo>
                <a:lnTo>
                  <a:pt x="33" y="1297"/>
                </a:lnTo>
                <a:lnTo>
                  <a:pt x="59" y="1379"/>
                </a:lnTo>
                <a:lnTo>
                  <a:pt x="90" y="1459"/>
                </a:lnTo>
                <a:lnTo>
                  <a:pt x="128" y="1535"/>
                </a:lnTo>
                <a:lnTo>
                  <a:pt x="172" y="1606"/>
                </a:lnTo>
                <a:lnTo>
                  <a:pt x="221" y="1675"/>
                </a:lnTo>
                <a:lnTo>
                  <a:pt x="275" y="1739"/>
                </a:lnTo>
                <a:lnTo>
                  <a:pt x="334" y="1798"/>
                </a:lnTo>
                <a:lnTo>
                  <a:pt x="398" y="1853"/>
                </a:lnTo>
                <a:lnTo>
                  <a:pt x="467" y="1902"/>
                </a:lnTo>
                <a:lnTo>
                  <a:pt x="539" y="1945"/>
                </a:lnTo>
                <a:lnTo>
                  <a:pt x="615" y="1983"/>
                </a:lnTo>
                <a:lnTo>
                  <a:pt x="694" y="2014"/>
                </a:lnTo>
                <a:lnTo>
                  <a:pt x="776" y="2040"/>
                </a:lnTo>
                <a:lnTo>
                  <a:pt x="861" y="2058"/>
                </a:lnTo>
                <a:lnTo>
                  <a:pt x="948" y="2069"/>
                </a:lnTo>
                <a:lnTo>
                  <a:pt x="1037" y="2073"/>
                </a:lnTo>
                <a:lnTo>
                  <a:pt x="1127" y="2069"/>
                </a:lnTo>
                <a:lnTo>
                  <a:pt x="1214" y="2058"/>
                </a:lnTo>
                <a:lnTo>
                  <a:pt x="1299" y="2040"/>
                </a:lnTo>
                <a:lnTo>
                  <a:pt x="1381" y="2014"/>
                </a:lnTo>
                <a:lnTo>
                  <a:pt x="1461" y="1983"/>
                </a:lnTo>
                <a:lnTo>
                  <a:pt x="1537" y="1945"/>
                </a:lnTo>
                <a:lnTo>
                  <a:pt x="1608" y="1902"/>
                </a:lnTo>
                <a:lnTo>
                  <a:pt x="1676" y="1853"/>
                </a:lnTo>
                <a:lnTo>
                  <a:pt x="1740" y="1798"/>
                </a:lnTo>
                <a:lnTo>
                  <a:pt x="1799" y="1739"/>
                </a:lnTo>
                <a:lnTo>
                  <a:pt x="1854" y="1675"/>
                </a:lnTo>
                <a:lnTo>
                  <a:pt x="1903" y="1606"/>
                </a:lnTo>
                <a:lnTo>
                  <a:pt x="1946" y="1535"/>
                </a:lnTo>
                <a:lnTo>
                  <a:pt x="1984" y="1459"/>
                </a:lnTo>
                <a:lnTo>
                  <a:pt x="2015" y="1379"/>
                </a:lnTo>
                <a:lnTo>
                  <a:pt x="2041" y="1297"/>
                </a:lnTo>
                <a:lnTo>
                  <a:pt x="2059" y="1212"/>
                </a:lnTo>
                <a:lnTo>
                  <a:pt x="2070" y="1125"/>
                </a:lnTo>
                <a:lnTo>
                  <a:pt x="2074" y="1036"/>
                </a:lnTo>
                <a:lnTo>
                  <a:pt x="2070" y="946"/>
                </a:lnTo>
                <a:lnTo>
                  <a:pt x="2059" y="859"/>
                </a:lnTo>
                <a:lnTo>
                  <a:pt x="2041" y="774"/>
                </a:lnTo>
                <a:lnTo>
                  <a:pt x="2015" y="692"/>
                </a:lnTo>
                <a:lnTo>
                  <a:pt x="1984" y="614"/>
                </a:lnTo>
                <a:lnTo>
                  <a:pt x="1946" y="538"/>
                </a:lnTo>
                <a:lnTo>
                  <a:pt x="1903" y="465"/>
                </a:lnTo>
                <a:lnTo>
                  <a:pt x="1854" y="398"/>
                </a:lnTo>
                <a:lnTo>
                  <a:pt x="1799" y="334"/>
                </a:lnTo>
                <a:lnTo>
                  <a:pt x="1740" y="275"/>
                </a:lnTo>
                <a:lnTo>
                  <a:pt x="1676" y="220"/>
                </a:lnTo>
                <a:lnTo>
                  <a:pt x="1608" y="171"/>
                </a:lnTo>
                <a:lnTo>
                  <a:pt x="1537" y="128"/>
                </a:lnTo>
                <a:lnTo>
                  <a:pt x="1461" y="90"/>
                </a:lnTo>
                <a:lnTo>
                  <a:pt x="1381" y="59"/>
                </a:lnTo>
                <a:lnTo>
                  <a:pt x="1299" y="33"/>
                </a:lnTo>
                <a:lnTo>
                  <a:pt x="1214" y="15"/>
                </a:lnTo>
                <a:lnTo>
                  <a:pt x="1127" y="4"/>
                </a:lnTo>
                <a:lnTo>
                  <a:pt x="1037" y="0"/>
                </a:lnTo>
                <a:close/>
                <a:moveTo>
                  <a:pt x="1037" y="141"/>
                </a:moveTo>
                <a:lnTo>
                  <a:pt x="956" y="145"/>
                </a:lnTo>
                <a:lnTo>
                  <a:pt x="876" y="156"/>
                </a:lnTo>
                <a:lnTo>
                  <a:pt x="799" y="173"/>
                </a:lnTo>
                <a:lnTo>
                  <a:pt x="724" y="198"/>
                </a:lnTo>
                <a:lnTo>
                  <a:pt x="653" y="227"/>
                </a:lnTo>
                <a:lnTo>
                  <a:pt x="586" y="264"/>
                </a:lnTo>
                <a:lnTo>
                  <a:pt x="521" y="306"/>
                </a:lnTo>
                <a:lnTo>
                  <a:pt x="461" y="352"/>
                </a:lnTo>
                <a:lnTo>
                  <a:pt x="404" y="404"/>
                </a:lnTo>
                <a:lnTo>
                  <a:pt x="353" y="460"/>
                </a:lnTo>
                <a:lnTo>
                  <a:pt x="306" y="520"/>
                </a:lnTo>
                <a:lnTo>
                  <a:pt x="264" y="584"/>
                </a:lnTo>
                <a:lnTo>
                  <a:pt x="229" y="653"/>
                </a:lnTo>
                <a:lnTo>
                  <a:pt x="199" y="724"/>
                </a:lnTo>
                <a:lnTo>
                  <a:pt x="175" y="798"/>
                </a:lnTo>
                <a:lnTo>
                  <a:pt x="157" y="875"/>
                </a:lnTo>
                <a:lnTo>
                  <a:pt x="146" y="955"/>
                </a:lnTo>
                <a:lnTo>
                  <a:pt x="143" y="1036"/>
                </a:lnTo>
                <a:lnTo>
                  <a:pt x="146" y="1117"/>
                </a:lnTo>
                <a:lnTo>
                  <a:pt x="157" y="1197"/>
                </a:lnTo>
                <a:lnTo>
                  <a:pt x="175" y="1274"/>
                </a:lnTo>
                <a:lnTo>
                  <a:pt x="199" y="1349"/>
                </a:lnTo>
                <a:lnTo>
                  <a:pt x="229" y="1420"/>
                </a:lnTo>
                <a:lnTo>
                  <a:pt x="264" y="1487"/>
                </a:lnTo>
                <a:lnTo>
                  <a:pt x="306" y="1552"/>
                </a:lnTo>
                <a:lnTo>
                  <a:pt x="353" y="1613"/>
                </a:lnTo>
                <a:lnTo>
                  <a:pt x="404" y="1669"/>
                </a:lnTo>
                <a:lnTo>
                  <a:pt x="461" y="1721"/>
                </a:lnTo>
                <a:lnTo>
                  <a:pt x="521" y="1767"/>
                </a:lnTo>
                <a:lnTo>
                  <a:pt x="586" y="1809"/>
                </a:lnTo>
                <a:lnTo>
                  <a:pt x="653" y="1846"/>
                </a:lnTo>
                <a:lnTo>
                  <a:pt x="724" y="1875"/>
                </a:lnTo>
                <a:lnTo>
                  <a:pt x="799" y="1900"/>
                </a:lnTo>
                <a:lnTo>
                  <a:pt x="876" y="1917"/>
                </a:lnTo>
                <a:lnTo>
                  <a:pt x="956" y="1928"/>
                </a:lnTo>
                <a:lnTo>
                  <a:pt x="1037" y="1932"/>
                </a:lnTo>
                <a:lnTo>
                  <a:pt x="1118" y="1928"/>
                </a:lnTo>
                <a:lnTo>
                  <a:pt x="1198" y="1917"/>
                </a:lnTo>
                <a:lnTo>
                  <a:pt x="1275" y="1900"/>
                </a:lnTo>
                <a:lnTo>
                  <a:pt x="1350" y="1875"/>
                </a:lnTo>
                <a:lnTo>
                  <a:pt x="1421" y="1846"/>
                </a:lnTo>
                <a:lnTo>
                  <a:pt x="1489" y="1809"/>
                </a:lnTo>
                <a:lnTo>
                  <a:pt x="1554" y="1767"/>
                </a:lnTo>
                <a:lnTo>
                  <a:pt x="1614" y="1721"/>
                </a:lnTo>
                <a:lnTo>
                  <a:pt x="1670" y="1669"/>
                </a:lnTo>
                <a:lnTo>
                  <a:pt x="1722" y="1613"/>
                </a:lnTo>
                <a:lnTo>
                  <a:pt x="1769" y="1552"/>
                </a:lnTo>
                <a:lnTo>
                  <a:pt x="1810" y="1487"/>
                </a:lnTo>
                <a:lnTo>
                  <a:pt x="1847" y="1420"/>
                </a:lnTo>
                <a:lnTo>
                  <a:pt x="1877" y="1349"/>
                </a:lnTo>
                <a:lnTo>
                  <a:pt x="1901" y="1274"/>
                </a:lnTo>
                <a:lnTo>
                  <a:pt x="1918" y="1197"/>
                </a:lnTo>
                <a:lnTo>
                  <a:pt x="1929" y="1117"/>
                </a:lnTo>
                <a:lnTo>
                  <a:pt x="1933" y="1036"/>
                </a:lnTo>
                <a:lnTo>
                  <a:pt x="1929" y="955"/>
                </a:lnTo>
                <a:lnTo>
                  <a:pt x="1918" y="875"/>
                </a:lnTo>
                <a:lnTo>
                  <a:pt x="1901" y="798"/>
                </a:lnTo>
                <a:lnTo>
                  <a:pt x="1877" y="724"/>
                </a:lnTo>
                <a:lnTo>
                  <a:pt x="1847" y="653"/>
                </a:lnTo>
                <a:lnTo>
                  <a:pt x="1810" y="584"/>
                </a:lnTo>
                <a:lnTo>
                  <a:pt x="1769" y="520"/>
                </a:lnTo>
                <a:lnTo>
                  <a:pt x="1722" y="460"/>
                </a:lnTo>
                <a:lnTo>
                  <a:pt x="1670" y="404"/>
                </a:lnTo>
                <a:lnTo>
                  <a:pt x="1614" y="352"/>
                </a:lnTo>
                <a:lnTo>
                  <a:pt x="1554" y="306"/>
                </a:lnTo>
                <a:lnTo>
                  <a:pt x="1489" y="264"/>
                </a:lnTo>
                <a:lnTo>
                  <a:pt x="1421" y="227"/>
                </a:lnTo>
                <a:lnTo>
                  <a:pt x="1350" y="198"/>
                </a:lnTo>
                <a:lnTo>
                  <a:pt x="1275" y="173"/>
                </a:lnTo>
                <a:lnTo>
                  <a:pt x="1198" y="156"/>
                </a:lnTo>
                <a:lnTo>
                  <a:pt x="1118" y="145"/>
                </a:lnTo>
                <a:lnTo>
                  <a:pt x="1037" y="141"/>
                </a:lnTo>
                <a:close/>
              </a:path>
            </a:pathLst>
          </a:custGeom>
          <a:solidFill>
            <a:schemeClr val="accent1"/>
          </a:solidFill>
          <a:ln>
            <a:headEnd/>
            <a:tailEnd/>
          </a:ln>
          <a:effectLst/>
        </p:spPr>
        <p:style>
          <a:lnRef idx="1">
            <a:schemeClr val="accent1"/>
          </a:lnRef>
          <a:fillRef idx="3">
            <a:schemeClr val="accent1"/>
          </a:fillRef>
          <a:effectRef idx="2">
            <a:schemeClr val="accent1"/>
          </a:effectRef>
          <a:fontRef idx="minor">
            <a:schemeClr val="lt1"/>
          </a:fontRef>
        </p:style>
        <p:txBody>
          <a:bodyPr/>
          <a:lstStyle/>
          <a:p>
            <a:pPr eaLnBrk="0" hangingPunct="0">
              <a:spcBef>
                <a:spcPct val="20000"/>
              </a:spcBef>
              <a:spcAft>
                <a:spcPct val="10000"/>
              </a:spcAft>
              <a:buClr>
                <a:srgbClr val="333333"/>
              </a:buClr>
              <a:buSzPct val="90000"/>
              <a:defRPr/>
            </a:pPr>
            <a:endParaRPr lang="en-US" sz="1800"/>
          </a:p>
        </p:txBody>
      </p:sp>
      <p:sp>
        <p:nvSpPr>
          <p:cNvPr id="20" name="Freeform 9"/>
          <p:cNvSpPr>
            <a:spLocks/>
          </p:cNvSpPr>
          <p:nvPr/>
        </p:nvSpPr>
        <p:spPr bwMode="auto">
          <a:xfrm>
            <a:off x="2831945" y="1183365"/>
            <a:ext cx="3400503" cy="2804474"/>
          </a:xfrm>
          <a:custGeom>
            <a:avLst/>
            <a:gdLst/>
            <a:ahLst/>
            <a:cxnLst>
              <a:cxn ang="0">
                <a:pos x="1880" y="73"/>
              </a:cxn>
              <a:cxn ang="0">
                <a:pos x="1747" y="156"/>
              </a:cxn>
              <a:cxn ang="0">
                <a:pos x="1610" y="194"/>
              </a:cxn>
              <a:cxn ang="0">
                <a:pos x="1492" y="245"/>
              </a:cxn>
              <a:cxn ang="0">
                <a:pos x="1391" y="309"/>
              </a:cxn>
              <a:cxn ang="0">
                <a:pos x="1307" y="384"/>
              </a:cxn>
              <a:cxn ang="0">
                <a:pos x="1236" y="469"/>
              </a:cxn>
              <a:cxn ang="0">
                <a:pos x="1177" y="562"/>
              </a:cxn>
              <a:cxn ang="0">
                <a:pos x="1128" y="662"/>
              </a:cxn>
              <a:cxn ang="0">
                <a:pos x="1086" y="768"/>
              </a:cxn>
              <a:cxn ang="0">
                <a:pos x="1050" y="878"/>
              </a:cxn>
              <a:cxn ang="0">
                <a:pos x="1020" y="991"/>
              </a:cxn>
              <a:cxn ang="0">
                <a:pos x="984" y="1136"/>
              </a:cxn>
              <a:cxn ang="0">
                <a:pos x="951" y="1272"/>
              </a:cxn>
              <a:cxn ang="0">
                <a:pos x="913" y="1400"/>
              </a:cxn>
              <a:cxn ang="0">
                <a:pos x="864" y="1524"/>
              </a:cxn>
              <a:cxn ang="0">
                <a:pos x="796" y="1642"/>
              </a:cxn>
              <a:cxn ang="0">
                <a:pos x="703" y="1758"/>
              </a:cxn>
              <a:cxn ang="0">
                <a:pos x="599" y="1855"/>
              </a:cxn>
              <a:cxn ang="0">
                <a:pos x="496" y="1925"/>
              </a:cxn>
              <a:cxn ang="0">
                <a:pos x="375" y="1985"/>
              </a:cxn>
              <a:cxn ang="0">
                <a:pos x="239" y="2031"/>
              </a:cxn>
              <a:cxn ang="0">
                <a:pos x="88" y="2060"/>
              </a:cxn>
              <a:cxn ang="0">
                <a:pos x="44" y="1990"/>
              </a:cxn>
              <a:cxn ang="0">
                <a:pos x="74" y="1915"/>
              </a:cxn>
              <a:cxn ang="0">
                <a:pos x="207" y="1885"/>
              </a:cxn>
              <a:cxn ang="0">
                <a:pos x="324" y="1840"/>
              </a:cxn>
              <a:cxn ang="0">
                <a:pos x="423" y="1785"/>
              </a:cxn>
              <a:cxn ang="0">
                <a:pos x="508" y="1719"/>
              </a:cxn>
              <a:cxn ang="0">
                <a:pos x="580" y="1644"/>
              </a:cxn>
              <a:cxn ang="0">
                <a:pos x="642" y="1561"/>
              </a:cxn>
              <a:cxn ang="0">
                <a:pos x="710" y="1433"/>
              </a:cxn>
              <a:cxn ang="0">
                <a:pos x="764" y="1296"/>
              </a:cxn>
              <a:cxn ang="0">
                <a:pos x="809" y="1151"/>
              </a:cxn>
              <a:cxn ang="0">
                <a:pos x="849" y="1002"/>
              </a:cxn>
              <a:cxn ang="0">
                <a:pos x="885" y="871"/>
              </a:cxn>
              <a:cxn ang="0">
                <a:pos x="918" y="761"/>
              </a:cxn>
              <a:cxn ang="0">
                <a:pos x="955" y="651"/>
              </a:cxn>
              <a:cxn ang="0">
                <a:pos x="998" y="548"/>
              </a:cxn>
              <a:cxn ang="0">
                <a:pos x="1048" y="449"/>
              </a:cxn>
              <a:cxn ang="0">
                <a:pos x="1107" y="356"/>
              </a:cxn>
              <a:cxn ang="0">
                <a:pos x="1175" y="271"/>
              </a:cxn>
              <a:cxn ang="0">
                <a:pos x="1258" y="196"/>
              </a:cxn>
              <a:cxn ang="0">
                <a:pos x="1355" y="130"/>
              </a:cxn>
              <a:cxn ang="0">
                <a:pos x="1466" y="76"/>
              </a:cxn>
              <a:cxn ang="0">
                <a:pos x="1595" y="35"/>
              </a:cxn>
              <a:cxn ang="0">
                <a:pos x="1744" y="7"/>
              </a:cxn>
            </a:cxnLst>
            <a:rect l="0" t="0" r="r" b="b"/>
            <a:pathLst>
              <a:path w="1880" h="2068">
                <a:moveTo>
                  <a:pt x="1826" y="0"/>
                </a:moveTo>
                <a:lnTo>
                  <a:pt x="1880" y="73"/>
                </a:lnTo>
                <a:lnTo>
                  <a:pt x="1823" y="142"/>
                </a:lnTo>
                <a:lnTo>
                  <a:pt x="1747" y="156"/>
                </a:lnTo>
                <a:lnTo>
                  <a:pt x="1676" y="173"/>
                </a:lnTo>
                <a:lnTo>
                  <a:pt x="1610" y="194"/>
                </a:lnTo>
                <a:lnTo>
                  <a:pt x="1548" y="218"/>
                </a:lnTo>
                <a:lnTo>
                  <a:pt x="1492" y="245"/>
                </a:lnTo>
                <a:lnTo>
                  <a:pt x="1439" y="276"/>
                </a:lnTo>
                <a:lnTo>
                  <a:pt x="1391" y="309"/>
                </a:lnTo>
                <a:lnTo>
                  <a:pt x="1347" y="346"/>
                </a:lnTo>
                <a:lnTo>
                  <a:pt x="1307" y="384"/>
                </a:lnTo>
                <a:lnTo>
                  <a:pt x="1270" y="426"/>
                </a:lnTo>
                <a:lnTo>
                  <a:pt x="1236" y="469"/>
                </a:lnTo>
                <a:lnTo>
                  <a:pt x="1205" y="515"/>
                </a:lnTo>
                <a:lnTo>
                  <a:pt x="1177" y="562"/>
                </a:lnTo>
                <a:lnTo>
                  <a:pt x="1151" y="611"/>
                </a:lnTo>
                <a:lnTo>
                  <a:pt x="1128" y="662"/>
                </a:lnTo>
                <a:lnTo>
                  <a:pt x="1106" y="714"/>
                </a:lnTo>
                <a:lnTo>
                  <a:pt x="1086" y="768"/>
                </a:lnTo>
                <a:lnTo>
                  <a:pt x="1067" y="822"/>
                </a:lnTo>
                <a:lnTo>
                  <a:pt x="1050" y="878"/>
                </a:lnTo>
                <a:lnTo>
                  <a:pt x="1034" y="935"/>
                </a:lnTo>
                <a:lnTo>
                  <a:pt x="1020" y="991"/>
                </a:lnTo>
                <a:lnTo>
                  <a:pt x="1001" y="1065"/>
                </a:lnTo>
                <a:lnTo>
                  <a:pt x="984" y="1136"/>
                </a:lnTo>
                <a:lnTo>
                  <a:pt x="968" y="1205"/>
                </a:lnTo>
                <a:lnTo>
                  <a:pt x="951" y="1272"/>
                </a:lnTo>
                <a:lnTo>
                  <a:pt x="933" y="1337"/>
                </a:lnTo>
                <a:lnTo>
                  <a:pt x="913" y="1400"/>
                </a:lnTo>
                <a:lnTo>
                  <a:pt x="891" y="1463"/>
                </a:lnTo>
                <a:lnTo>
                  <a:pt x="864" y="1524"/>
                </a:lnTo>
                <a:lnTo>
                  <a:pt x="833" y="1583"/>
                </a:lnTo>
                <a:lnTo>
                  <a:pt x="796" y="1642"/>
                </a:lnTo>
                <a:lnTo>
                  <a:pt x="753" y="1701"/>
                </a:lnTo>
                <a:lnTo>
                  <a:pt x="703" y="1758"/>
                </a:lnTo>
                <a:lnTo>
                  <a:pt x="644" y="1816"/>
                </a:lnTo>
                <a:lnTo>
                  <a:pt x="599" y="1855"/>
                </a:lnTo>
                <a:lnTo>
                  <a:pt x="548" y="1892"/>
                </a:lnTo>
                <a:lnTo>
                  <a:pt x="496" y="1925"/>
                </a:lnTo>
                <a:lnTo>
                  <a:pt x="437" y="1957"/>
                </a:lnTo>
                <a:lnTo>
                  <a:pt x="375" y="1985"/>
                </a:lnTo>
                <a:lnTo>
                  <a:pt x="309" y="2010"/>
                </a:lnTo>
                <a:lnTo>
                  <a:pt x="239" y="2031"/>
                </a:lnTo>
                <a:lnTo>
                  <a:pt x="166" y="2048"/>
                </a:lnTo>
                <a:lnTo>
                  <a:pt x="88" y="2060"/>
                </a:lnTo>
                <a:lnTo>
                  <a:pt x="7" y="2068"/>
                </a:lnTo>
                <a:lnTo>
                  <a:pt x="44" y="1990"/>
                </a:lnTo>
                <a:lnTo>
                  <a:pt x="0" y="1926"/>
                </a:lnTo>
                <a:lnTo>
                  <a:pt x="74" y="1915"/>
                </a:lnTo>
                <a:lnTo>
                  <a:pt x="144" y="1902"/>
                </a:lnTo>
                <a:lnTo>
                  <a:pt x="207" y="1885"/>
                </a:lnTo>
                <a:lnTo>
                  <a:pt x="267" y="1864"/>
                </a:lnTo>
                <a:lnTo>
                  <a:pt x="324" y="1840"/>
                </a:lnTo>
                <a:lnTo>
                  <a:pt x="375" y="1813"/>
                </a:lnTo>
                <a:lnTo>
                  <a:pt x="423" y="1785"/>
                </a:lnTo>
                <a:lnTo>
                  <a:pt x="467" y="1753"/>
                </a:lnTo>
                <a:lnTo>
                  <a:pt x="508" y="1719"/>
                </a:lnTo>
                <a:lnTo>
                  <a:pt x="546" y="1682"/>
                </a:lnTo>
                <a:lnTo>
                  <a:pt x="580" y="1644"/>
                </a:lnTo>
                <a:lnTo>
                  <a:pt x="612" y="1604"/>
                </a:lnTo>
                <a:lnTo>
                  <a:pt x="642" y="1561"/>
                </a:lnTo>
                <a:lnTo>
                  <a:pt x="679" y="1498"/>
                </a:lnTo>
                <a:lnTo>
                  <a:pt x="710" y="1433"/>
                </a:lnTo>
                <a:lnTo>
                  <a:pt x="740" y="1366"/>
                </a:lnTo>
                <a:lnTo>
                  <a:pt x="764" y="1296"/>
                </a:lnTo>
                <a:lnTo>
                  <a:pt x="788" y="1223"/>
                </a:lnTo>
                <a:lnTo>
                  <a:pt x="809" y="1151"/>
                </a:lnTo>
                <a:lnTo>
                  <a:pt x="829" y="1076"/>
                </a:lnTo>
                <a:lnTo>
                  <a:pt x="849" y="1002"/>
                </a:lnTo>
                <a:lnTo>
                  <a:pt x="869" y="927"/>
                </a:lnTo>
                <a:lnTo>
                  <a:pt x="885" y="871"/>
                </a:lnTo>
                <a:lnTo>
                  <a:pt x="901" y="816"/>
                </a:lnTo>
                <a:lnTo>
                  <a:pt x="918" y="761"/>
                </a:lnTo>
                <a:lnTo>
                  <a:pt x="936" y="705"/>
                </a:lnTo>
                <a:lnTo>
                  <a:pt x="955" y="651"/>
                </a:lnTo>
                <a:lnTo>
                  <a:pt x="975" y="600"/>
                </a:lnTo>
                <a:lnTo>
                  <a:pt x="998" y="548"/>
                </a:lnTo>
                <a:lnTo>
                  <a:pt x="1021" y="498"/>
                </a:lnTo>
                <a:lnTo>
                  <a:pt x="1048" y="449"/>
                </a:lnTo>
                <a:lnTo>
                  <a:pt x="1076" y="401"/>
                </a:lnTo>
                <a:lnTo>
                  <a:pt x="1107" y="356"/>
                </a:lnTo>
                <a:lnTo>
                  <a:pt x="1140" y="313"/>
                </a:lnTo>
                <a:lnTo>
                  <a:pt x="1175" y="271"/>
                </a:lnTo>
                <a:lnTo>
                  <a:pt x="1215" y="232"/>
                </a:lnTo>
                <a:lnTo>
                  <a:pt x="1258" y="196"/>
                </a:lnTo>
                <a:lnTo>
                  <a:pt x="1304" y="162"/>
                </a:lnTo>
                <a:lnTo>
                  <a:pt x="1355" y="130"/>
                </a:lnTo>
                <a:lnTo>
                  <a:pt x="1407" y="102"/>
                </a:lnTo>
                <a:lnTo>
                  <a:pt x="1466" y="76"/>
                </a:lnTo>
                <a:lnTo>
                  <a:pt x="1529" y="54"/>
                </a:lnTo>
                <a:lnTo>
                  <a:pt x="1595" y="35"/>
                </a:lnTo>
                <a:lnTo>
                  <a:pt x="1668" y="19"/>
                </a:lnTo>
                <a:lnTo>
                  <a:pt x="1744" y="7"/>
                </a:lnTo>
                <a:lnTo>
                  <a:pt x="1826" y="0"/>
                </a:lnTo>
                <a:close/>
              </a:path>
            </a:pathLst>
          </a:custGeom>
          <a:solidFill>
            <a:schemeClr val="tx2">
              <a:lumMod val="95000"/>
            </a:schemeClr>
          </a:solidFill>
          <a:ln>
            <a:solidFill>
              <a:srgbClr val="EEEEEE"/>
            </a:solidFill>
            <a:headEnd/>
            <a:tailEnd/>
          </a:ln>
          <a:effectLst/>
        </p:spPr>
        <p:style>
          <a:lnRef idx="1">
            <a:schemeClr val="dk1"/>
          </a:lnRef>
          <a:fillRef idx="3">
            <a:schemeClr val="dk1"/>
          </a:fillRef>
          <a:effectRef idx="2">
            <a:schemeClr val="dk1"/>
          </a:effectRef>
          <a:fontRef idx="minor">
            <a:schemeClr val="lt1"/>
          </a:fontRef>
        </p:style>
        <p:txBody>
          <a:bodyPr/>
          <a:lstStyle/>
          <a:p>
            <a:pPr eaLnBrk="0" hangingPunct="0">
              <a:spcBef>
                <a:spcPct val="20000"/>
              </a:spcBef>
              <a:spcAft>
                <a:spcPct val="10000"/>
              </a:spcAft>
              <a:buClr>
                <a:srgbClr val="333333"/>
              </a:buClr>
              <a:buSzPct val="90000"/>
              <a:defRPr/>
            </a:pPr>
            <a:endParaRPr lang="en-US" sz="1800"/>
          </a:p>
        </p:txBody>
      </p:sp>
      <p:sp>
        <p:nvSpPr>
          <p:cNvPr id="21" name="Rectangle 14"/>
          <p:cNvSpPr>
            <a:spLocks noChangeArrowheads="1"/>
          </p:cNvSpPr>
          <p:nvPr/>
        </p:nvSpPr>
        <p:spPr bwMode="auto">
          <a:xfrm rot="16200000">
            <a:off x="-55758" y="2421848"/>
            <a:ext cx="1382879" cy="369332"/>
          </a:xfrm>
          <a:prstGeom prst="rect">
            <a:avLst/>
          </a:prstGeom>
          <a:noFill/>
          <a:ln w="9525">
            <a:noFill/>
            <a:miter lim="800000"/>
            <a:headEnd/>
            <a:tailEnd/>
          </a:ln>
          <a:effectLst/>
        </p:spPr>
        <p:txBody>
          <a:bodyPr wrap="none">
            <a:spAutoFit/>
          </a:bodyPr>
          <a:lstStyle/>
          <a:p>
            <a:pPr>
              <a:spcBef>
                <a:spcPct val="20000"/>
              </a:spcBef>
              <a:spcAft>
                <a:spcPct val="10000"/>
              </a:spcAft>
              <a:buClr>
                <a:srgbClr val="333333"/>
              </a:buClr>
              <a:buSzPct val="90000"/>
              <a:buFont typeface="Arial" charset="0"/>
              <a:buNone/>
            </a:pPr>
            <a:r>
              <a:rPr lang="en-US" sz="1800" b="1" dirty="0">
                <a:solidFill>
                  <a:schemeClr val="accent1"/>
                </a:solidFill>
                <a:latin typeface="+mn-lt"/>
              </a:rPr>
              <a:t>Short Term</a:t>
            </a:r>
          </a:p>
        </p:txBody>
      </p:sp>
      <p:sp>
        <p:nvSpPr>
          <p:cNvPr id="22" name="Rectangle 15"/>
          <p:cNvSpPr>
            <a:spLocks noChangeArrowheads="1"/>
          </p:cNvSpPr>
          <p:nvPr/>
        </p:nvSpPr>
        <p:spPr bwMode="auto">
          <a:xfrm rot="16200000">
            <a:off x="7678971" y="2406219"/>
            <a:ext cx="1341201" cy="369332"/>
          </a:xfrm>
          <a:prstGeom prst="rect">
            <a:avLst/>
          </a:prstGeom>
          <a:noFill/>
          <a:ln w="9525">
            <a:noFill/>
            <a:miter lim="800000"/>
            <a:headEnd/>
            <a:tailEnd/>
          </a:ln>
          <a:effectLst/>
        </p:spPr>
        <p:txBody>
          <a:bodyPr wrap="none">
            <a:spAutoFit/>
          </a:bodyPr>
          <a:lstStyle/>
          <a:p>
            <a:pPr>
              <a:spcBef>
                <a:spcPct val="20000"/>
              </a:spcBef>
              <a:spcAft>
                <a:spcPct val="10000"/>
              </a:spcAft>
              <a:buClr>
                <a:srgbClr val="333333"/>
              </a:buClr>
              <a:buSzPct val="90000"/>
              <a:buFont typeface="Arial" charset="0"/>
              <a:buNone/>
            </a:pPr>
            <a:r>
              <a:rPr lang="en-US" sz="1800" b="1" dirty="0">
                <a:solidFill>
                  <a:schemeClr val="accent2"/>
                </a:solidFill>
                <a:latin typeface="+mn-lt"/>
              </a:rPr>
              <a:t>Long Term</a:t>
            </a:r>
          </a:p>
        </p:txBody>
      </p:sp>
      <p:sp>
        <p:nvSpPr>
          <p:cNvPr id="11" name="Rectangle 10"/>
          <p:cNvSpPr>
            <a:spLocks noChangeArrowheads="1"/>
          </p:cNvSpPr>
          <p:nvPr/>
        </p:nvSpPr>
        <p:spPr bwMode="auto">
          <a:xfrm>
            <a:off x="1374414" y="1862434"/>
            <a:ext cx="2747210" cy="1631463"/>
          </a:xfrm>
          <a:prstGeom prst="rect">
            <a:avLst/>
          </a:prstGeom>
          <a:noFill/>
          <a:ln w="6350">
            <a:noFill/>
            <a:miter lim="800000"/>
            <a:headEnd/>
            <a:tailEnd/>
          </a:ln>
        </p:spPr>
        <p:txBody>
          <a:bodyPr lIns="182880" tIns="182880" rIns="45720"/>
          <a:lstStyle/>
          <a:p>
            <a:pPr marL="114300" indent="-114300" algn="l">
              <a:spcBef>
                <a:spcPct val="30000"/>
              </a:spcBef>
            </a:pPr>
            <a:r>
              <a:rPr lang="en-US" sz="1200" b="1" dirty="0">
                <a:solidFill>
                  <a:schemeClr val="bg2"/>
                </a:solidFill>
                <a:latin typeface="+mn-lt"/>
              </a:rPr>
              <a:t>Heading</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p:txBody>
      </p:sp>
      <p:sp>
        <p:nvSpPr>
          <p:cNvPr id="14" name="Rectangle 13"/>
          <p:cNvSpPr>
            <a:spLocks noChangeArrowheads="1"/>
          </p:cNvSpPr>
          <p:nvPr/>
        </p:nvSpPr>
        <p:spPr bwMode="auto">
          <a:xfrm>
            <a:off x="4953000" y="1862434"/>
            <a:ext cx="2747210" cy="1631463"/>
          </a:xfrm>
          <a:prstGeom prst="rect">
            <a:avLst/>
          </a:prstGeom>
          <a:noFill/>
          <a:ln w="6350">
            <a:noFill/>
            <a:miter lim="800000"/>
            <a:headEnd/>
            <a:tailEnd/>
          </a:ln>
        </p:spPr>
        <p:txBody>
          <a:bodyPr lIns="182880" tIns="182880" rIns="45720"/>
          <a:lstStyle/>
          <a:p>
            <a:pPr marL="114300" indent="-114300" algn="l">
              <a:spcBef>
                <a:spcPct val="30000"/>
              </a:spcBef>
            </a:pPr>
            <a:r>
              <a:rPr lang="en-US" sz="1200" b="1" dirty="0">
                <a:solidFill>
                  <a:schemeClr val="bg2"/>
                </a:solidFill>
                <a:latin typeface="+mn-lt"/>
              </a:rPr>
              <a:t>Heading</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a:p>
            <a:pPr marL="114300" indent="-114300">
              <a:spcBef>
                <a:spcPct val="30000"/>
              </a:spcBef>
              <a:buClr>
                <a:schemeClr val="folHlink"/>
              </a:buClr>
              <a:buFontTx/>
              <a:buChar char="•"/>
            </a:pPr>
            <a:r>
              <a:rPr lang="en-US" sz="1200" dirty="0">
                <a:solidFill>
                  <a:schemeClr val="bg2"/>
                </a:solidFill>
                <a:latin typeface="+mn-lt"/>
              </a:rPr>
              <a:t>Lorem ipsum dolor sit amet, consectetur adipiscing elit. </a:t>
            </a:r>
          </a:p>
        </p:txBody>
      </p:sp>
    </p:spTree>
    <p:extLst>
      <p:ext uri="{BB962C8B-B14F-4D97-AF65-F5344CB8AC3E}">
        <p14:creationId xmlns:p14="http://schemas.microsoft.com/office/powerpoint/2010/main" val="2292598769"/>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5" name="Group 2114"/>
          <p:cNvGrpSpPr/>
          <p:nvPr/>
        </p:nvGrpSpPr>
        <p:grpSpPr>
          <a:xfrm>
            <a:off x="951303" y="923850"/>
            <a:ext cx="7241397" cy="3509162"/>
            <a:chOff x="951302" y="1089559"/>
            <a:chExt cx="7241397" cy="4678883"/>
          </a:xfrm>
        </p:grpSpPr>
        <p:grpSp>
          <p:nvGrpSpPr>
            <p:cNvPr id="2110" name="Group 2109"/>
            <p:cNvGrpSpPr/>
            <p:nvPr/>
          </p:nvGrpSpPr>
          <p:grpSpPr>
            <a:xfrm>
              <a:off x="2682802" y="1831618"/>
              <a:ext cx="3552195" cy="3435577"/>
              <a:chOff x="2677980" y="1831618"/>
              <a:chExt cx="3552195" cy="3435577"/>
            </a:xfrm>
          </p:grpSpPr>
          <p:cxnSp>
            <p:nvCxnSpPr>
              <p:cNvPr id="2109" name="Straight Connector 2108"/>
              <p:cNvCxnSpPr/>
              <p:nvPr/>
            </p:nvCxnSpPr>
            <p:spPr>
              <a:xfrm>
                <a:off x="2677980" y="1831618"/>
                <a:ext cx="3399795" cy="3435577"/>
              </a:xfrm>
              <a:prstGeom prst="line">
                <a:avLst/>
              </a:prstGeom>
              <a:ln w="19050">
                <a:solidFill>
                  <a:srgbClr val="444444"/>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830380" y="1831618"/>
                <a:ext cx="3399795" cy="3435577"/>
              </a:xfrm>
              <a:prstGeom prst="line">
                <a:avLst/>
              </a:prstGeom>
              <a:ln w="19050">
                <a:solidFill>
                  <a:srgbClr val="444444"/>
                </a:solidFill>
                <a:prstDash val="dash"/>
              </a:ln>
            </p:spPr>
            <p:style>
              <a:lnRef idx="1">
                <a:schemeClr val="accent1"/>
              </a:lnRef>
              <a:fillRef idx="0">
                <a:schemeClr val="accent1"/>
              </a:fillRef>
              <a:effectRef idx="0">
                <a:schemeClr val="accent1"/>
              </a:effectRef>
              <a:fontRef idx="minor">
                <a:schemeClr val="tx1"/>
              </a:fontRef>
            </p:style>
          </p:cxnSp>
        </p:grpSp>
        <p:grpSp>
          <p:nvGrpSpPr>
            <p:cNvPr id="2113" name="Group 2112"/>
            <p:cNvGrpSpPr/>
            <p:nvPr/>
          </p:nvGrpSpPr>
          <p:grpSpPr>
            <a:xfrm>
              <a:off x="2388838" y="2245092"/>
              <a:ext cx="4140123" cy="2608629"/>
              <a:chOff x="2388838" y="2222432"/>
              <a:chExt cx="4140123" cy="2608629"/>
            </a:xfrm>
          </p:grpSpPr>
          <p:sp>
            <p:nvSpPr>
              <p:cNvPr id="2097" name="Freeform 80"/>
              <p:cNvSpPr>
                <a:spLocks/>
              </p:cNvSpPr>
              <p:nvPr/>
            </p:nvSpPr>
            <p:spPr bwMode="auto">
              <a:xfrm>
                <a:off x="4250781" y="4224181"/>
                <a:ext cx="416238" cy="460720"/>
              </a:xfrm>
              <a:custGeom>
                <a:avLst/>
                <a:gdLst>
                  <a:gd name="T0" fmla="*/ 385 w 1732"/>
                  <a:gd name="T1" fmla="*/ 0 h 1930"/>
                  <a:gd name="T2" fmla="*/ 385 w 1732"/>
                  <a:gd name="T3" fmla="*/ 870 h 1930"/>
                  <a:gd name="T4" fmla="*/ 124 w 1732"/>
                  <a:gd name="T5" fmla="*/ 870 h 1930"/>
                  <a:gd name="T6" fmla="*/ 60 w 1732"/>
                  <a:gd name="T7" fmla="*/ 1003 h 1930"/>
                  <a:gd name="T8" fmla="*/ 757 w 1732"/>
                  <a:gd name="T9" fmla="*/ 1856 h 1930"/>
                  <a:gd name="T10" fmla="*/ 975 w 1732"/>
                  <a:gd name="T11" fmla="*/ 1856 h 1930"/>
                  <a:gd name="T12" fmla="*/ 1672 w 1732"/>
                  <a:gd name="T13" fmla="*/ 1003 h 1930"/>
                  <a:gd name="T14" fmla="*/ 1609 w 1732"/>
                  <a:gd name="T15" fmla="*/ 870 h 1930"/>
                  <a:gd name="T16" fmla="*/ 1357 w 1732"/>
                  <a:gd name="T17" fmla="*/ 870 h 1930"/>
                  <a:gd name="T18" fmla="*/ 1357 w 1732"/>
                  <a:gd name="T19" fmla="*/ 0 h 1930"/>
                  <a:gd name="T20" fmla="*/ 385 w 1732"/>
                  <a:gd name="T21" fmla="*/ 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2" h="1930">
                    <a:moveTo>
                      <a:pt x="385" y="0"/>
                    </a:moveTo>
                    <a:lnTo>
                      <a:pt x="385" y="870"/>
                    </a:lnTo>
                    <a:lnTo>
                      <a:pt x="124" y="870"/>
                    </a:lnTo>
                    <a:cubicBezTo>
                      <a:pt x="29" y="870"/>
                      <a:pt x="0" y="930"/>
                      <a:pt x="60" y="1003"/>
                    </a:cubicBezTo>
                    <a:lnTo>
                      <a:pt x="757" y="1856"/>
                    </a:lnTo>
                    <a:cubicBezTo>
                      <a:pt x="818" y="1930"/>
                      <a:pt x="915" y="1930"/>
                      <a:pt x="975" y="1856"/>
                    </a:cubicBezTo>
                    <a:lnTo>
                      <a:pt x="1672" y="1003"/>
                    </a:lnTo>
                    <a:cubicBezTo>
                      <a:pt x="1732" y="930"/>
                      <a:pt x="1704" y="870"/>
                      <a:pt x="1609" y="870"/>
                    </a:cubicBezTo>
                    <a:lnTo>
                      <a:pt x="1357" y="870"/>
                    </a:lnTo>
                    <a:lnTo>
                      <a:pt x="1357" y="0"/>
                    </a:lnTo>
                    <a:lnTo>
                      <a:pt x="385" y="0"/>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98" name="Freeform 81"/>
              <p:cNvSpPr>
                <a:spLocks noEditPoints="1"/>
              </p:cNvSpPr>
              <p:nvPr/>
            </p:nvSpPr>
            <p:spPr bwMode="auto">
              <a:xfrm>
                <a:off x="4085557" y="4224181"/>
                <a:ext cx="746684" cy="606880"/>
              </a:xfrm>
              <a:custGeom>
                <a:avLst/>
                <a:gdLst>
                  <a:gd name="T0" fmla="*/ 620 w 3112"/>
                  <a:gd name="T1" fmla="*/ 196 h 2536"/>
                  <a:gd name="T2" fmla="*/ 275 w 3112"/>
                  <a:gd name="T3" fmla="*/ 528 h 2536"/>
                  <a:gd name="T4" fmla="*/ 25 w 3112"/>
                  <a:gd name="T5" fmla="*/ 656 h 2536"/>
                  <a:gd name="T6" fmla="*/ 14 w 3112"/>
                  <a:gd name="T7" fmla="*/ 798 h 2536"/>
                  <a:gd name="T8" fmla="*/ 1287 w 3112"/>
                  <a:gd name="T9" fmla="*/ 2402 h 2536"/>
                  <a:gd name="T10" fmla="*/ 1342 w 3112"/>
                  <a:gd name="T11" fmla="*/ 2458 h 2536"/>
                  <a:gd name="T12" fmla="*/ 1556 w 3112"/>
                  <a:gd name="T13" fmla="*/ 2536 h 2536"/>
                  <a:gd name="T14" fmla="*/ 1771 w 3112"/>
                  <a:gd name="T15" fmla="*/ 2458 h 2536"/>
                  <a:gd name="T16" fmla="*/ 3028 w 3112"/>
                  <a:gd name="T17" fmla="*/ 930 h 2536"/>
                  <a:gd name="T18" fmla="*/ 3099 w 3112"/>
                  <a:gd name="T19" fmla="*/ 798 h 2536"/>
                  <a:gd name="T20" fmla="*/ 3088 w 3112"/>
                  <a:gd name="T21" fmla="*/ 656 h 2536"/>
                  <a:gd name="T22" fmla="*/ 2838 w 3112"/>
                  <a:gd name="T23" fmla="*/ 528 h 2536"/>
                  <a:gd name="T24" fmla="*/ 2509 w 3112"/>
                  <a:gd name="T25" fmla="*/ 177 h 2536"/>
                  <a:gd name="T26" fmla="*/ 2297 w 3112"/>
                  <a:gd name="T27" fmla="*/ 634 h 2536"/>
                  <a:gd name="T28" fmla="*/ 2403 w 3112"/>
                  <a:gd name="T29" fmla="*/ 740 h 2536"/>
                  <a:gd name="T30" fmla="*/ 2894 w 3112"/>
                  <a:gd name="T31" fmla="*/ 748 h 2536"/>
                  <a:gd name="T32" fmla="*/ 2865 w 3112"/>
                  <a:gd name="T33" fmla="*/ 797 h 2536"/>
                  <a:gd name="T34" fmla="*/ 1637 w 3112"/>
                  <a:gd name="T35" fmla="*/ 2294 h 2536"/>
                  <a:gd name="T36" fmla="*/ 1556 w 3112"/>
                  <a:gd name="T37" fmla="*/ 2325 h 2536"/>
                  <a:gd name="T38" fmla="*/ 1476 w 3112"/>
                  <a:gd name="T39" fmla="*/ 2294 h 2536"/>
                  <a:gd name="T40" fmla="*/ 1450 w 3112"/>
                  <a:gd name="T41" fmla="*/ 2268 h 2536"/>
                  <a:gd name="T42" fmla="*/ 218 w 3112"/>
                  <a:gd name="T43" fmla="*/ 748 h 2536"/>
                  <a:gd name="T44" fmla="*/ 726 w 3112"/>
                  <a:gd name="T45" fmla="*/ 740 h 2536"/>
                  <a:gd name="T46" fmla="*/ 832 w 3112"/>
                  <a:gd name="T47" fmla="*/ 634 h 2536"/>
                  <a:gd name="T48" fmla="*/ 620 w 3112"/>
                  <a:gd name="T49" fmla="*/ 0 h 2536"/>
                  <a:gd name="T50" fmla="*/ 216 w 3112"/>
                  <a:gd name="T51" fmla="*/ 747 h 2536"/>
                  <a:gd name="T52" fmla="*/ 216 w 3112"/>
                  <a:gd name="T53" fmla="*/ 747 h 2536"/>
                  <a:gd name="T54" fmla="*/ 216 w 3112"/>
                  <a:gd name="T55" fmla="*/ 746 h 2536"/>
                  <a:gd name="T56" fmla="*/ 216 w 3112"/>
                  <a:gd name="T57" fmla="*/ 747 h 2536"/>
                  <a:gd name="T58" fmla="*/ 2897 w 3112"/>
                  <a:gd name="T59" fmla="*/ 746 h 2536"/>
                  <a:gd name="T60" fmla="*/ 2897 w 3112"/>
                  <a:gd name="T61" fmla="*/ 747 h 2536"/>
                  <a:gd name="T62" fmla="*/ 2897 w 3112"/>
                  <a:gd name="T63" fmla="*/ 746 h 2536"/>
                  <a:gd name="T64" fmla="*/ 2897 w 3112"/>
                  <a:gd name="T65" fmla="*/ 747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12" h="2536">
                    <a:moveTo>
                      <a:pt x="620" y="0"/>
                    </a:moveTo>
                    <a:lnTo>
                      <a:pt x="620" y="196"/>
                    </a:lnTo>
                    <a:lnTo>
                      <a:pt x="621" y="528"/>
                    </a:lnTo>
                    <a:lnTo>
                      <a:pt x="275" y="528"/>
                    </a:lnTo>
                    <a:cubicBezTo>
                      <a:pt x="218" y="528"/>
                      <a:pt x="168" y="538"/>
                      <a:pt x="128" y="557"/>
                    </a:cubicBezTo>
                    <a:cubicBezTo>
                      <a:pt x="80" y="579"/>
                      <a:pt x="45" y="613"/>
                      <a:pt x="25" y="656"/>
                    </a:cubicBezTo>
                    <a:cubicBezTo>
                      <a:pt x="5" y="699"/>
                      <a:pt x="0" y="747"/>
                      <a:pt x="14" y="798"/>
                    </a:cubicBezTo>
                    <a:lnTo>
                      <a:pt x="14" y="798"/>
                    </a:lnTo>
                    <a:cubicBezTo>
                      <a:pt x="25" y="841"/>
                      <a:pt x="48" y="886"/>
                      <a:pt x="84" y="930"/>
                    </a:cubicBezTo>
                    <a:lnTo>
                      <a:pt x="1287" y="2402"/>
                    </a:lnTo>
                    <a:lnTo>
                      <a:pt x="1287" y="2402"/>
                    </a:lnTo>
                    <a:cubicBezTo>
                      <a:pt x="1304" y="2423"/>
                      <a:pt x="1322" y="2442"/>
                      <a:pt x="1342" y="2458"/>
                    </a:cubicBezTo>
                    <a:cubicBezTo>
                      <a:pt x="1406" y="2510"/>
                      <a:pt x="1481" y="2536"/>
                      <a:pt x="1556" y="2536"/>
                    </a:cubicBezTo>
                    <a:lnTo>
                      <a:pt x="1556" y="2536"/>
                    </a:lnTo>
                    <a:cubicBezTo>
                      <a:pt x="1632" y="2536"/>
                      <a:pt x="1707" y="2510"/>
                      <a:pt x="1770" y="2458"/>
                    </a:cubicBezTo>
                    <a:lnTo>
                      <a:pt x="1771" y="2458"/>
                    </a:lnTo>
                    <a:cubicBezTo>
                      <a:pt x="1790" y="2442"/>
                      <a:pt x="1808" y="2424"/>
                      <a:pt x="1826" y="2402"/>
                    </a:cubicBezTo>
                    <a:lnTo>
                      <a:pt x="3028" y="930"/>
                    </a:lnTo>
                    <a:lnTo>
                      <a:pt x="3028" y="931"/>
                    </a:lnTo>
                    <a:cubicBezTo>
                      <a:pt x="3065" y="886"/>
                      <a:pt x="3089" y="841"/>
                      <a:pt x="3099" y="798"/>
                    </a:cubicBezTo>
                    <a:lnTo>
                      <a:pt x="3099" y="798"/>
                    </a:lnTo>
                    <a:cubicBezTo>
                      <a:pt x="3112" y="747"/>
                      <a:pt x="3108" y="699"/>
                      <a:pt x="3088" y="656"/>
                    </a:cubicBezTo>
                    <a:cubicBezTo>
                      <a:pt x="3068" y="613"/>
                      <a:pt x="3033" y="579"/>
                      <a:pt x="2985" y="557"/>
                    </a:cubicBezTo>
                    <a:cubicBezTo>
                      <a:pt x="2945" y="538"/>
                      <a:pt x="2895" y="528"/>
                      <a:pt x="2838" y="528"/>
                    </a:cubicBezTo>
                    <a:lnTo>
                      <a:pt x="2509" y="528"/>
                    </a:lnTo>
                    <a:lnTo>
                      <a:pt x="2509" y="177"/>
                    </a:lnTo>
                    <a:lnTo>
                      <a:pt x="2297" y="177"/>
                    </a:lnTo>
                    <a:lnTo>
                      <a:pt x="2297" y="634"/>
                    </a:lnTo>
                    <a:lnTo>
                      <a:pt x="2297" y="740"/>
                    </a:lnTo>
                    <a:lnTo>
                      <a:pt x="2403" y="740"/>
                    </a:lnTo>
                    <a:lnTo>
                      <a:pt x="2838" y="740"/>
                    </a:lnTo>
                    <a:cubicBezTo>
                      <a:pt x="2863" y="740"/>
                      <a:pt x="2882" y="742"/>
                      <a:pt x="2894" y="748"/>
                    </a:cubicBezTo>
                    <a:cubicBezTo>
                      <a:pt x="2890" y="761"/>
                      <a:pt x="2881" y="777"/>
                      <a:pt x="2865" y="797"/>
                    </a:cubicBezTo>
                    <a:lnTo>
                      <a:pt x="2865" y="797"/>
                    </a:lnTo>
                    <a:lnTo>
                      <a:pt x="1663" y="2269"/>
                    </a:lnTo>
                    <a:cubicBezTo>
                      <a:pt x="1655" y="2278"/>
                      <a:pt x="1646" y="2286"/>
                      <a:pt x="1637" y="2294"/>
                    </a:cubicBezTo>
                    <a:lnTo>
                      <a:pt x="1637" y="2294"/>
                    </a:lnTo>
                    <a:cubicBezTo>
                      <a:pt x="1612" y="2315"/>
                      <a:pt x="1584" y="2325"/>
                      <a:pt x="1556" y="2325"/>
                    </a:cubicBezTo>
                    <a:lnTo>
                      <a:pt x="1556" y="2325"/>
                    </a:lnTo>
                    <a:cubicBezTo>
                      <a:pt x="1529" y="2325"/>
                      <a:pt x="1501" y="2314"/>
                      <a:pt x="1476" y="2294"/>
                    </a:cubicBezTo>
                    <a:cubicBezTo>
                      <a:pt x="1467" y="2287"/>
                      <a:pt x="1459" y="2278"/>
                      <a:pt x="1450" y="2268"/>
                    </a:cubicBezTo>
                    <a:lnTo>
                      <a:pt x="1450" y="2268"/>
                    </a:lnTo>
                    <a:lnTo>
                      <a:pt x="248" y="797"/>
                    </a:lnTo>
                    <a:cubicBezTo>
                      <a:pt x="232" y="777"/>
                      <a:pt x="222" y="761"/>
                      <a:pt x="218" y="748"/>
                    </a:cubicBezTo>
                    <a:cubicBezTo>
                      <a:pt x="231" y="743"/>
                      <a:pt x="250" y="740"/>
                      <a:pt x="275" y="740"/>
                    </a:cubicBezTo>
                    <a:lnTo>
                      <a:pt x="726" y="740"/>
                    </a:lnTo>
                    <a:lnTo>
                      <a:pt x="832" y="740"/>
                    </a:lnTo>
                    <a:lnTo>
                      <a:pt x="832" y="634"/>
                    </a:lnTo>
                    <a:lnTo>
                      <a:pt x="831" y="0"/>
                    </a:lnTo>
                    <a:lnTo>
                      <a:pt x="620" y="0"/>
                    </a:lnTo>
                    <a:close/>
                    <a:moveTo>
                      <a:pt x="216" y="746"/>
                    </a:moveTo>
                    <a:lnTo>
                      <a:pt x="216" y="747"/>
                    </a:lnTo>
                    <a:lnTo>
                      <a:pt x="216" y="747"/>
                    </a:lnTo>
                    <a:lnTo>
                      <a:pt x="216" y="747"/>
                    </a:lnTo>
                    <a:lnTo>
                      <a:pt x="216" y="746"/>
                    </a:lnTo>
                    <a:close/>
                    <a:moveTo>
                      <a:pt x="216" y="746"/>
                    </a:moveTo>
                    <a:cubicBezTo>
                      <a:pt x="216" y="745"/>
                      <a:pt x="216" y="746"/>
                      <a:pt x="216" y="746"/>
                    </a:cubicBezTo>
                    <a:lnTo>
                      <a:pt x="216" y="747"/>
                    </a:lnTo>
                    <a:lnTo>
                      <a:pt x="216" y="746"/>
                    </a:lnTo>
                    <a:close/>
                    <a:moveTo>
                      <a:pt x="2897" y="746"/>
                    </a:moveTo>
                    <a:lnTo>
                      <a:pt x="2897" y="746"/>
                    </a:lnTo>
                    <a:lnTo>
                      <a:pt x="2897" y="747"/>
                    </a:lnTo>
                    <a:lnTo>
                      <a:pt x="2897" y="746"/>
                    </a:lnTo>
                    <a:cubicBezTo>
                      <a:pt x="2897" y="746"/>
                      <a:pt x="2897" y="745"/>
                      <a:pt x="2897" y="746"/>
                    </a:cubicBezTo>
                    <a:close/>
                    <a:moveTo>
                      <a:pt x="2897" y="746"/>
                    </a:moveTo>
                    <a:cubicBezTo>
                      <a:pt x="2897" y="747"/>
                      <a:pt x="2897" y="747"/>
                      <a:pt x="2897" y="747"/>
                    </a:cubicBezTo>
                    <a:lnTo>
                      <a:pt x="2897" y="746"/>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99" name="Freeform 82"/>
              <p:cNvSpPr>
                <a:spLocks/>
              </p:cNvSpPr>
              <p:nvPr/>
            </p:nvSpPr>
            <p:spPr bwMode="auto">
              <a:xfrm>
                <a:off x="2973475" y="2803894"/>
                <a:ext cx="2970848" cy="1448884"/>
              </a:xfrm>
              <a:custGeom>
                <a:avLst/>
                <a:gdLst>
                  <a:gd name="T0" fmla="*/ 231 w 12376"/>
                  <a:gd name="T1" fmla="*/ 0 h 6033"/>
                  <a:gd name="T2" fmla="*/ 12146 w 12376"/>
                  <a:gd name="T3" fmla="*/ 0 h 6033"/>
                  <a:gd name="T4" fmla="*/ 12376 w 12376"/>
                  <a:gd name="T5" fmla="*/ 231 h 6033"/>
                  <a:gd name="T6" fmla="*/ 12376 w 12376"/>
                  <a:gd name="T7" fmla="*/ 5803 h 6033"/>
                  <a:gd name="T8" fmla="*/ 12146 w 12376"/>
                  <a:gd name="T9" fmla="*/ 6033 h 6033"/>
                  <a:gd name="T10" fmla="*/ 231 w 12376"/>
                  <a:gd name="T11" fmla="*/ 6033 h 6033"/>
                  <a:gd name="T12" fmla="*/ 0 w 12376"/>
                  <a:gd name="T13" fmla="*/ 5803 h 6033"/>
                  <a:gd name="T14" fmla="*/ 0 w 12376"/>
                  <a:gd name="T15" fmla="*/ 231 h 6033"/>
                  <a:gd name="T16" fmla="*/ 231 w 12376"/>
                  <a:gd name="T17" fmla="*/ 0 h 6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6" h="6033">
                    <a:moveTo>
                      <a:pt x="231" y="0"/>
                    </a:moveTo>
                    <a:lnTo>
                      <a:pt x="12146" y="0"/>
                    </a:lnTo>
                    <a:cubicBezTo>
                      <a:pt x="12273" y="0"/>
                      <a:pt x="12376" y="104"/>
                      <a:pt x="12376" y="231"/>
                    </a:cubicBezTo>
                    <a:lnTo>
                      <a:pt x="12376" y="5803"/>
                    </a:lnTo>
                    <a:cubicBezTo>
                      <a:pt x="12376" y="5930"/>
                      <a:pt x="12273" y="6033"/>
                      <a:pt x="12146" y="6033"/>
                    </a:cubicBezTo>
                    <a:lnTo>
                      <a:pt x="231" y="6033"/>
                    </a:lnTo>
                    <a:cubicBezTo>
                      <a:pt x="104" y="6033"/>
                      <a:pt x="0" y="5930"/>
                      <a:pt x="0" y="5803"/>
                    </a:cubicBezTo>
                    <a:lnTo>
                      <a:pt x="0" y="231"/>
                    </a:lnTo>
                    <a:cubicBezTo>
                      <a:pt x="0" y="104"/>
                      <a:pt x="104" y="0"/>
                      <a:pt x="231" y="0"/>
                    </a:cubicBez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dirty="0">
                    <a:solidFill>
                      <a:schemeClr val="tx2"/>
                    </a:solidFill>
                    <a:latin typeface="+mn-lt"/>
                  </a:rPr>
                  <a:t>Heading</a:t>
                </a:r>
              </a:p>
            </p:txBody>
          </p:sp>
          <p:sp>
            <p:nvSpPr>
              <p:cNvPr id="2100" name="Freeform 83"/>
              <p:cNvSpPr>
                <a:spLocks/>
              </p:cNvSpPr>
              <p:nvPr/>
            </p:nvSpPr>
            <p:spPr bwMode="auto">
              <a:xfrm>
                <a:off x="5918904" y="3318628"/>
                <a:ext cx="463897" cy="416238"/>
              </a:xfrm>
              <a:custGeom>
                <a:avLst/>
                <a:gdLst>
                  <a:gd name="T0" fmla="*/ 0 w 1929"/>
                  <a:gd name="T1" fmla="*/ 385 h 1732"/>
                  <a:gd name="T2" fmla="*/ 870 w 1929"/>
                  <a:gd name="T3" fmla="*/ 385 h 1732"/>
                  <a:gd name="T4" fmla="*/ 870 w 1929"/>
                  <a:gd name="T5" fmla="*/ 123 h 1732"/>
                  <a:gd name="T6" fmla="*/ 1003 w 1929"/>
                  <a:gd name="T7" fmla="*/ 60 h 1732"/>
                  <a:gd name="T8" fmla="*/ 1856 w 1929"/>
                  <a:gd name="T9" fmla="*/ 757 h 1732"/>
                  <a:gd name="T10" fmla="*/ 1856 w 1929"/>
                  <a:gd name="T11" fmla="*/ 975 h 1732"/>
                  <a:gd name="T12" fmla="*/ 1003 w 1929"/>
                  <a:gd name="T13" fmla="*/ 1672 h 1732"/>
                  <a:gd name="T14" fmla="*/ 870 w 1929"/>
                  <a:gd name="T15" fmla="*/ 1609 h 1732"/>
                  <a:gd name="T16" fmla="*/ 870 w 1929"/>
                  <a:gd name="T17" fmla="*/ 1357 h 1732"/>
                  <a:gd name="T18" fmla="*/ 0 w 1929"/>
                  <a:gd name="T19" fmla="*/ 1357 h 1732"/>
                  <a:gd name="T20" fmla="*/ 0 w 1929"/>
                  <a:gd name="T21" fmla="*/ 385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9" h="1732">
                    <a:moveTo>
                      <a:pt x="0" y="385"/>
                    </a:moveTo>
                    <a:lnTo>
                      <a:pt x="870" y="385"/>
                    </a:lnTo>
                    <a:lnTo>
                      <a:pt x="870" y="123"/>
                    </a:lnTo>
                    <a:cubicBezTo>
                      <a:pt x="870" y="28"/>
                      <a:pt x="929" y="0"/>
                      <a:pt x="1003" y="60"/>
                    </a:cubicBezTo>
                    <a:lnTo>
                      <a:pt x="1856" y="757"/>
                    </a:lnTo>
                    <a:cubicBezTo>
                      <a:pt x="1929" y="817"/>
                      <a:pt x="1929" y="915"/>
                      <a:pt x="1856" y="975"/>
                    </a:cubicBezTo>
                    <a:lnTo>
                      <a:pt x="1003" y="1672"/>
                    </a:lnTo>
                    <a:cubicBezTo>
                      <a:pt x="929" y="1732"/>
                      <a:pt x="870" y="1704"/>
                      <a:pt x="870" y="1609"/>
                    </a:cubicBezTo>
                    <a:lnTo>
                      <a:pt x="870" y="1357"/>
                    </a:lnTo>
                    <a:lnTo>
                      <a:pt x="0" y="1357"/>
                    </a:lnTo>
                    <a:lnTo>
                      <a:pt x="0" y="385"/>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1" name="Freeform 84"/>
              <p:cNvSpPr>
                <a:spLocks noEditPoints="1"/>
              </p:cNvSpPr>
              <p:nvPr/>
            </p:nvSpPr>
            <p:spPr bwMode="auto">
              <a:xfrm>
                <a:off x="5918904" y="3153405"/>
                <a:ext cx="610057" cy="746684"/>
              </a:xfrm>
              <a:custGeom>
                <a:avLst/>
                <a:gdLst>
                  <a:gd name="T0" fmla="*/ 196 w 2536"/>
                  <a:gd name="T1" fmla="*/ 620 h 3112"/>
                  <a:gd name="T2" fmla="*/ 528 w 2536"/>
                  <a:gd name="T3" fmla="*/ 275 h 3112"/>
                  <a:gd name="T4" fmla="*/ 656 w 2536"/>
                  <a:gd name="T5" fmla="*/ 24 h 3112"/>
                  <a:gd name="T6" fmla="*/ 798 w 2536"/>
                  <a:gd name="T7" fmla="*/ 13 h 3112"/>
                  <a:gd name="T8" fmla="*/ 2401 w 2536"/>
                  <a:gd name="T9" fmla="*/ 1286 h 3112"/>
                  <a:gd name="T10" fmla="*/ 2457 w 2536"/>
                  <a:gd name="T11" fmla="*/ 1342 h 3112"/>
                  <a:gd name="T12" fmla="*/ 2535 w 2536"/>
                  <a:gd name="T13" fmla="*/ 1556 h 3112"/>
                  <a:gd name="T14" fmla="*/ 2457 w 2536"/>
                  <a:gd name="T15" fmla="*/ 1770 h 3112"/>
                  <a:gd name="T16" fmla="*/ 930 w 2536"/>
                  <a:gd name="T17" fmla="*/ 3028 h 3112"/>
                  <a:gd name="T18" fmla="*/ 798 w 2536"/>
                  <a:gd name="T19" fmla="*/ 3099 h 3112"/>
                  <a:gd name="T20" fmla="*/ 656 w 2536"/>
                  <a:gd name="T21" fmla="*/ 3087 h 3112"/>
                  <a:gd name="T22" fmla="*/ 528 w 2536"/>
                  <a:gd name="T23" fmla="*/ 2837 h 3112"/>
                  <a:gd name="T24" fmla="*/ 177 w 2536"/>
                  <a:gd name="T25" fmla="*/ 2508 h 3112"/>
                  <a:gd name="T26" fmla="*/ 633 w 2536"/>
                  <a:gd name="T27" fmla="*/ 2297 h 3112"/>
                  <a:gd name="T28" fmla="*/ 739 w 2536"/>
                  <a:gd name="T29" fmla="*/ 2402 h 3112"/>
                  <a:gd name="T30" fmla="*/ 747 w 2536"/>
                  <a:gd name="T31" fmla="*/ 2894 h 3112"/>
                  <a:gd name="T32" fmla="*/ 797 w 2536"/>
                  <a:gd name="T33" fmla="*/ 2864 h 3112"/>
                  <a:gd name="T34" fmla="*/ 2294 w 2536"/>
                  <a:gd name="T35" fmla="*/ 1636 h 3112"/>
                  <a:gd name="T36" fmla="*/ 2325 w 2536"/>
                  <a:gd name="T37" fmla="*/ 1556 h 3112"/>
                  <a:gd name="T38" fmla="*/ 2294 w 2536"/>
                  <a:gd name="T39" fmla="*/ 1475 h 3112"/>
                  <a:gd name="T40" fmla="*/ 2268 w 2536"/>
                  <a:gd name="T41" fmla="*/ 1450 h 3112"/>
                  <a:gd name="T42" fmla="*/ 747 w 2536"/>
                  <a:gd name="T43" fmla="*/ 218 h 3112"/>
                  <a:gd name="T44" fmla="*/ 739 w 2536"/>
                  <a:gd name="T45" fmla="*/ 726 h 3112"/>
                  <a:gd name="T46" fmla="*/ 633 w 2536"/>
                  <a:gd name="T47" fmla="*/ 831 h 3112"/>
                  <a:gd name="T48" fmla="*/ 0 w 2536"/>
                  <a:gd name="T49" fmla="*/ 620 h 3112"/>
                  <a:gd name="T50" fmla="*/ 746 w 2536"/>
                  <a:gd name="T51" fmla="*/ 215 h 3112"/>
                  <a:gd name="T52" fmla="*/ 746 w 2536"/>
                  <a:gd name="T53" fmla="*/ 215 h 3112"/>
                  <a:gd name="T54" fmla="*/ 746 w 2536"/>
                  <a:gd name="T55" fmla="*/ 216 h 3112"/>
                  <a:gd name="T56" fmla="*/ 746 w 2536"/>
                  <a:gd name="T57" fmla="*/ 215 h 3112"/>
                  <a:gd name="T58" fmla="*/ 746 w 2536"/>
                  <a:gd name="T59" fmla="*/ 2897 h 3112"/>
                  <a:gd name="T60" fmla="*/ 746 w 2536"/>
                  <a:gd name="T61" fmla="*/ 2896 h 3112"/>
                  <a:gd name="T62" fmla="*/ 746 w 2536"/>
                  <a:gd name="T63" fmla="*/ 2897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36" h="3112">
                    <a:moveTo>
                      <a:pt x="0" y="620"/>
                    </a:moveTo>
                    <a:lnTo>
                      <a:pt x="196" y="620"/>
                    </a:lnTo>
                    <a:lnTo>
                      <a:pt x="528" y="620"/>
                    </a:lnTo>
                    <a:lnTo>
                      <a:pt x="528" y="275"/>
                    </a:lnTo>
                    <a:cubicBezTo>
                      <a:pt x="528" y="217"/>
                      <a:pt x="538" y="168"/>
                      <a:pt x="557" y="128"/>
                    </a:cubicBezTo>
                    <a:cubicBezTo>
                      <a:pt x="579" y="80"/>
                      <a:pt x="613" y="45"/>
                      <a:pt x="656" y="24"/>
                    </a:cubicBezTo>
                    <a:cubicBezTo>
                      <a:pt x="699" y="4"/>
                      <a:pt x="747" y="0"/>
                      <a:pt x="798" y="13"/>
                    </a:cubicBezTo>
                    <a:lnTo>
                      <a:pt x="798" y="13"/>
                    </a:lnTo>
                    <a:cubicBezTo>
                      <a:pt x="841" y="24"/>
                      <a:pt x="885" y="48"/>
                      <a:pt x="930" y="84"/>
                    </a:cubicBezTo>
                    <a:lnTo>
                      <a:pt x="2401" y="1286"/>
                    </a:lnTo>
                    <a:lnTo>
                      <a:pt x="2402" y="1286"/>
                    </a:lnTo>
                    <a:cubicBezTo>
                      <a:pt x="2423" y="1303"/>
                      <a:pt x="2441" y="1322"/>
                      <a:pt x="2457" y="1342"/>
                    </a:cubicBezTo>
                    <a:cubicBezTo>
                      <a:pt x="2510" y="1406"/>
                      <a:pt x="2536" y="1480"/>
                      <a:pt x="2536" y="1556"/>
                    </a:cubicBezTo>
                    <a:lnTo>
                      <a:pt x="2535" y="1556"/>
                    </a:lnTo>
                    <a:cubicBezTo>
                      <a:pt x="2535" y="1631"/>
                      <a:pt x="2509" y="1706"/>
                      <a:pt x="2457" y="1770"/>
                    </a:cubicBezTo>
                    <a:lnTo>
                      <a:pt x="2457" y="1770"/>
                    </a:lnTo>
                    <a:cubicBezTo>
                      <a:pt x="2442" y="1789"/>
                      <a:pt x="2423" y="1808"/>
                      <a:pt x="2401" y="1826"/>
                    </a:cubicBezTo>
                    <a:lnTo>
                      <a:pt x="930" y="3028"/>
                    </a:lnTo>
                    <a:lnTo>
                      <a:pt x="930" y="3028"/>
                    </a:lnTo>
                    <a:cubicBezTo>
                      <a:pt x="886" y="3065"/>
                      <a:pt x="841" y="3088"/>
                      <a:pt x="798" y="3099"/>
                    </a:cubicBezTo>
                    <a:lnTo>
                      <a:pt x="798" y="3099"/>
                    </a:lnTo>
                    <a:cubicBezTo>
                      <a:pt x="747" y="3112"/>
                      <a:pt x="698" y="3108"/>
                      <a:pt x="656" y="3087"/>
                    </a:cubicBezTo>
                    <a:cubicBezTo>
                      <a:pt x="613" y="3067"/>
                      <a:pt x="579" y="3032"/>
                      <a:pt x="557" y="2984"/>
                    </a:cubicBezTo>
                    <a:cubicBezTo>
                      <a:pt x="538" y="2944"/>
                      <a:pt x="528" y="2895"/>
                      <a:pt x="528" y="2837"/>
                    </a:cubicBezTo>
                    <a:lnTo>
                      <a:pt x="528" y="2508"/>
                    </a:lnTo>
                    <a:lnTo>
                      <a:pt x="177" y="2508"/>
                    </a:lnTo>
                    <a:lnTo>
                      <a:pt x="177" y="2297"/>
                    </a:lnTo>
                    <a:lnTo>
                      <a:pt x="633" y="2297"/>
                    </a:lnTo>
                    <a:lnTo>
                      <a:pt x="739" y="2297"/>
                    </a:lnTo>
                    <a:lnTo>
                      <a:pt x="739" y="2402"/>
                    </a:lnTo>
                    <a:lnTo>
                      <a:pt x="739" y="2837"/>
                    </a:lnTo>
                    <a:cubicBezTo>
                      <a:pt x="739" y="2862"/>
                      <a:pt x="742" y="2881"/>
                      <a:pt x="747" y="2894"/>
                    </a:cubicBezTo>
                    <a:cubicBezTo>
                      <a:pt x="760" y="2890"/>
                      <a:pt x="777" y="2880"/>
                      <a:pt x="796" y="2864"/>
                    </a:cubicBezTo>
                    <a:lnTo>
                      <a:pt x="797" y="2864"/>
                    </a:lnTo>
                    <a:lnTo>
                      <a:pt x="2268" y="1662"/>
                    </a:lnTo>
                    <a:cubicBezTo>
                      <a:pt x="2277" y="1655"/>
                      <a:pt x="2286" y="1646"/>
                      <a:pt x="2294" y="1636"/>
                    </a:cubicBezTo>
                    <a:lnTo>
                      <a:pt x="2294" y="1637"/>
                    </a:lnTo>
                    <a:cubicBezTo>
                      <a:pt x="2314" y="1611"/>
                      <a:pt x="2325" y="1583"/>
                      <a:pt x="2325" y="1556"/>
                    </a:cubicBezTo>
                    <a:lnTo>
                      <a:pt x="2324" y="1556"/>
                    </a:lnTo>
                    <a:cubicBezTo>
                      <a:pt x="2324" y="1528"/>
                      <a:pt x="2314" y="1500"/>
                      <a:pt x="2294" y="1475"/>
                    </a:cubicBezTo>
                    <a:cubicBezTo>
                      <a:pt x="2286" y="1467"/>
                      <a:pt x="2278" y="1458"/>
                      <a:pt x="2268" y="1450"/>
                    </a:cubicBezTo>
                    <a:lnTo>
                      <a:pt x="2268" y="1450"/>
                    </a:lnTo>
                    <a:lnTo>
                      <a:pt x="797" y="248"/>
                    </a:lnTo>
                    <a:cubicBezTo>
                      <a:pt x="777" y="231"/>
                      <a:pt x="760" y="222"/>
                      <a:pt x="747" y="218"/>
                    </a:cubicBezTo>
                    <a:cubicBezTo>
                      <a:pt x="742" y="230"/>
                      <a:pt x="739" y="249"/>
                      <a:pt x="739" y="275"/>
                    </a:cubicBezTo>
                    <a:lnTo>
                      <a:pt x="739" y="726"/>
                    </a:lnTo>
                    <a:lnTo>
                      <a:pt x="739" y="831"/>
                    </a:lnTo>
                    <a:lnTo>
                      <a:pt x="633" y="831"/>
                    </a:lnTo>
                    <a:lnTo>
                      <a:pt x="0" y="830"/>
                    </a:lnTo>
                    <a:lnTo>
                      <a:pt x="0" y="620"/>
                    </a:lnTo>
                    <a:close/>
                    <a:moveTo>
                      <a:pt x="746" y="215"/>
                    </a:moveTo>
                    <a:lnTo>
                      <a:pt x="746" y="215"/>
                    </a:lnTo>
                    <a:lnTo>
                      <a:pt x="746" y="215"/>
                    </a:lnTo>
                    <a:lnTo>
                      <a:pt x="746" y="215"/>
                    </a:lnTo>
                    <a:close/>
                    <a:moveTo>
                      <a:pt x="746" y="215"/>
                    </a:moveTo>
                    <a:cubicBezTo>
                      <a:pt x="745" y="216"/>
                      <a:pt x="745" y="216"/>
                      <a:pt x="746" y="216"/>
                    </a:cubicBezTo>
                    <a:lnTo>
                      <a:pt x="746" y="215"/>
                    </a:lnTo>
                    <a:lnTo>
                      <a:pt x="746" y="215"/>
                    </a:lnTo>
                    <a:close/>
                    <a:moveTo>
                      <a:pt x="746" y="2897"/>
                    </a:moveTo>
                    <a:lnTo>
                      <a:pt x="746" y="2897"/>
                    </a:lnTo>
                    <a:lnTo>
                      <a:pt x="746" y="2897"/>
                    </a:lnTo>
                    <a:lnTo>
                      <a:pt x="746" y="2896"/>
                    </a:lnTo>
                    <a:cubicBezTo>
                      <a:pt x="745" y="2896"/>
                      <a:pt x="745" y="2896"/>
                      <a:pt x="746" y="2897"/>
                    </a:cubicBezTo>
                    <a:close/>
                    <a:moveTo>
                      <a:pt x="746" y="2897"/>
                    </a:moveTo>
                    <a:cubicBezTo>
                      <a:pt x="746" y="2897"/>
                      <a:pt x="746" y="2897"/>
                      <a:pt x="746" y="2897"/>
                    </a:cubicBez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2" name="Freeform 85"/>
              <p:cNvSpPr>
                <a:spLocks/>
              </p:cNvSpPr>
              <p:nvPr/>
            </p:nvSpPr>
            <p:spPr bwMode="auto">
              <a:xfrm>
                <a:off x="2531821" y="3318628"/>
                <a:ext cx="463897" cy="416238"/>
              </a:xfrm>
              <a:custGeom>
                <a:avLst/>
                <a:gdLst>
                  <a:gd name="T0" fmla="*/ 1930 w 1930"/>
                  <a:gd name="T1" fmla="*/ 385 h 1732"/>
                  <a:gd name="T2" fmla="*/ 1060 w 1930"/>
                  <a:gd name="T3" fmla="*/ 385 h 1732"/>
                  <a:gd name="T4" fmla="*/ 1060 w 1930"/>
                  <a:gd name="T5" fmla="*/ 123 h 1732"/>
                  <a:gd name="T6" fmla="*/ 927 w 1930"/>
                  <a:gd name="T7" fmla="*/ 60 h 1732"/>
                  <a:gd name="T8" fmla="*/ 74 w 1930"/>
                  <a:gd name="T9" fmla="*/ 757 h 1732"/>
                  <a:gd name="T10" fmla="*/ 74 w 1930"/>
                  <a:gd name="T11" fmla="*/ 975 h 1732"/>
                  <a:gd name="T12" fmla="*/ 927 w 1930"/>
                  <a:gd name="T13" fmla="*/ 1672 h 1732"/>
                  <a:gd name="T14" fmla="*/ 1060 w 1930"/>
                  <a:gd name="T15" fmla="*/ 1609 h 1732"/>
                  <a:gd name="T16" fmla="*/ 1060 w 1930"/>
                  <a:gd name="T17" fmla="*/ 1357 h 1732"/>
                  <a:gd name="T18" fmla="*/ 1930 w 1930"/>
                  <a:gd name="T19" fmla="*/ 1357 h 1732"/>
                  <a:gd name="T20" fmla="*/ 1930 w 1930"/>
                  <a:gd name="T21" fmla="*/ 385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0" h="1732">
                    <a:moveTo>
                      <a:pt x="1930" y="385"/>
                    </a:moveTo>
                    <a:lnTo>
                      <a:pt x="1060" y="385"/>
                    </a:lnTo>
                    <a:lnTo>
                      <a:pt x="1060" y="123"/>
                    </a:lnTo>
                    <a:cubicBezTo>
                      <a:pt x="1060" y="28"/>
                      <a:pt x="1001" y="0"/>
                      <a:pt x="927" y="60"/>
                    </a:cubicBezTo>
                    <a:lnTo>
                      <a:pt x="74" y="757"/>
                    </a:lnTo>
                    <a:cubicBezTo>
                      <a:pt x="0" y="817"/>
                      <a:pt x="0" y="915"/>
                      <a:pt x="74" y="975"/>
                    </a:cubicBezTo>
                    <a:lnTo>
                      <a:pt x="927" y="1672"/>
                    </a:lnTo>
                    <a:cubicBezTo>
                      <a:pt x="1001" y="1732"/>
                      <a:pt x="1060" y="1704"/>
                      <a:pt x="1060" y="1609"/>
                    </a:cubicBezTo>
                    <a:lnTo>
                      <a:pt x="1060" y="1357"/>
                    </a:lnTo>
                    <a:lnTo>
                      <a:pt x="1930" y="1357"/>
                    </a:lnTo>
                    <a:lnTo>
                      <a:pt x="1930" y="385"/>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3" name="Freeform 86"/>
              <p:cNvSpPr>
                <a:spLocks noEditPoints="1"/>
              </p:cNvSpPr>
              <p:nvPr/>
            </p:nvSpPr>
            <p:spPr bwMode="auto">
              <a:xfrm>
                <a:off x="2388838" y="3153405"/>
                <a:ext cx="606880" cy="746684"/>
              </a:xfrm>
              <a:custGeom>
                <a:avLst/>
                <a:gdLst>
                  <a:gd name="T0" fmla="*/ 2340 w 2536"/>
                  <a:gd name="T1" fmla="*/ 620 h 3112"/>
                  <a:gd name="T2" fmla="*/ 2008 w 2536"/>
                  <a:gd name="T3" fmla="*/ 275 h 3112"/>
                  <a:gd name="T4" fmla="*/ 1880 w 2536"/>
                  <a:gd name="T5" fmla="*/ 24 h 3112"/>
                  <a:gd name="T6" fmla="*/ 1738 w 2536"/>
                  <a:gd name="T7" fmla="*/ 13 h 3112"/>
                  <a:gd name="T8" fmla="*/ 134 w 2536"/>
                  <a:gd name="T9" fmla="*/ 1286 h 3112"/>
                  <a:gd name="T10" fmla="*/ 78 w 2536"/>
                  <a:gd name="T11" fmla="*/ 1342 h 3112"/>
                  <a:gd name="T12" fmla="*/ 0 w 2536"/>
                  <a:gd name="T13" fmla="*/ 1556 h 3112"/>
                  <a:gd name="T14" fmla="*/ 78 w 2536"/>
                  <a:gd name="T15" fmla="*/ 1770 h 3112"/>
                  <a:gd name="T16" fmla="*/ 1606 w 2536"/>
                  <a:gd name="T17" fmla="*/ 3028 h 3112"/>
                  <a:gd name="T18" fmla="*/ 1738 w 2536"/>
                  <a:gd name="T19" fmla="*/ 3099 h 3112"/>
                  <a:gd name="T20" fmla="*/ 1880 w 2536"/>
                  <a:gd name="T21" fmla="*/ 3087 h 3112"/>
                  <a:gd name="T22" fmla="*/ 2008 w 2536"/>
                  <a:gd name="T23" fmla="*/ 2837 h 3112"/>
                  <a:gd name="T24" fmla="*/ 2359 w 2536"/>
                  <a:gd name="T25" fmla="*/ 2508 h 3112"/>
                  <a:gd name="T26" fmla="*/ 1902 w 2536"/>
                  <a:gd name="T27" fmla="*/ 2297 h 3112"/>
                  <a:gd name="T28" fmla="*/ 1796 w 2536"/>
                  <a:gd name="T29" fmla="*/ 2402 h 3112"/>
                  <a:gd name="T30" fmla="*/ 1788 w 2536"/>
                  <a:gd name="T31" fmla="*/ 2894 h 3112"/>
                  <a:gd name="T32" fmla="*/ 1739 w 2536"/>
                  <a:gd name="T33" fmla="*/ 2864 h 3112"/>
                  <a:gd name="T34" fmla="*/ 242 w 2536"/>
                  <a:gd name="T35" fmla="*/ 1636 h 3112"/>
                  <a:gd name="T36" fmla="*/ 211 w 2536"/>
                  <a:gd name="T37" fmla="*/ 1556 h 3112"/>
                  <a:gd name="T38" fmla="*/ 242 w 2536"/>
                  <a:gd name="T39" fmla="*/ 1475 h 3112"/>
                  <a:gd name="T40" fmla="*/ 268 w 2536"/>
                  <a:gd name="T41" fmla="*/ 1450 h 3112"/>
                  <a:gd name="T42" fmla="*/ 1788 w 2536"/>
                  <a:gd name="T43" fmla="*/ 218 h 3112"/>
                  <a:gd name="T44" fmla="*/ 1796 w 2536"/>
                  <a:gd name="T45" fmla="*/ 726 h 3112"/>
                  <a:gd name="T46" fmla="*/ 1902 w 2536"/>
                  <a:gd name="T47" fmla="*/ 831 h 3112"/>
                  <a:gd name="T48" fmla="*/ 2536 w 2536"/>
                  <a:gd name="T49" fmla="*/ 620 h 3112"/>
                  <a:gd name="T50" fmla="*/ 1789 w 2536"/>
                  <a:gd name="T51" fmla="*/ 215 h 3112"/>
                  <a:gd name="T52" fmla="*/ 1789 w 2536"/>
                  <a:gd name="T53" fmla="*/ 215 h 3112"/>
                  <a:gd name="T54" fmla="*/ 1790 w 2536"/>
                  <a:gd name="T55" fmla="*/ 215 h 3112"/>
                  <a:gd name="T56" fmla="*/ 1789 w 2536"/>
                  <a:gd name="T57" fmla="*/ 215 h 3112"/>
                  <a:gd name="T58" fmla="*/ 1790 w 2536"/>
                  <a:gd name="T59" fmla="*/ 2897 h 3112"/>
                  <a:gd name="T60" fmla="*/ 1789 w 2536"/>
                  <a:gd name="T61" fmla="*/ 2897 h 3112"/>
                  <a:gd name="T62" fmla="*/ 1790 w 2536"/>
                  <a:gd name="T63" fmla="*/ 2897 h 3112"/>
                  <a:gd name="T64" fmla="*/ 1789 w 2536"/>
                  <a:gd name="T65" fmla="*/ 2897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36" h="3112">
                    <a:moveTo>
                      <a:pt x="2536" y="620"/>
                    </a:moveTo>
                    <a:lnTo>
                      <a:pt x="2340" y="620"/>
                    </a:lnTo>
                    <a:lnTo>
                      <a:pt x="2008" y="620"/>
                    </a:lnTo>
                    <a:lnTo>
                      <a:pt x="2008" y="275"/>
                    </a:lnTo>
                    <a:cubicBezTo>
                      <a:pt x="2008" y="217"/>
                      <a:pt x="1998" y="168"/>
                      <a:pt x="1979" y="128"/>
                    </a:cubicBezTo>
                    <a:cubicBezTo>
                      <a:pt x="1957" y="80"/>
                      <a:pt x="1923" y="45"/>
                      <a:pt x="1880" y="24"/>
                    </a:cubicBezTo>
                    <a:cubicBezTo>
                      <a:pt x="1837" y="4"/>
                      <a:pt x="1789" y="0"/>
                      <a:pt x="1738" y="13"/>
                    </a:cubicBezTo>
                    <a:lnTo>
                      <a:pt x="1738" y="13"/>
                    </a:lnTo>
                    <a:cubicBezTo>
                      <a:pt x="1695" y="24"/>
                      <a:pt x="1650" y="48"/>
                      <a:pt x="1606" y="84"/>
                    </a:cubicBezTo>
                    <a:lnTo>
                      <a:pt x="134" y="1286"/>
                    </a:lnTo>
                    <a:lnTo>
                      <a:pt x="134" y="1286"/>
                    </a:lnTo>
                    <a:cubicBezTo>
                      <a:pt x="113" y="1303"/>
                      <a:pt x="94" y="1322"/>
                      <a:pt x="78" y="1342"/>
                    </a:cubicBezTo>
                    <a:cubicBezTo>
                      <a:pt x="26" y="1406"/>
                      <a:pt x="0" y="1480"/>
                      <a:pt x="0" y="1556"/>
                    </a:cubicBezTo>
                    <a:lnTo>
                      <a:pt x="0" y="1556"/>
                    </a:lnTo>
                    <a:cubicBezTo>
                      <a:pt x="0" y="1631"/>
                      <a:pt x="26" y="1706"/>
                      <a:pt x="78" y="1770"/>
                    </a:cubicBezTo>
                    <a:lnTo>
                      <a:pt x="78" y="1770"/>
                    </a:lnTo>
                    <a:cubicBezTo>
                      <a:pt x="94" y="1789"/>
                      <a:pt x="112" y="1808"/>
                      <a:pt x="134" y="1826"/>
                    </a:cubicBezTo>
                    <a:lnTo>
                      <a:pt x="1606" y="3028"/>
                    </a:lnTo>
                    <a:lnTo>
                      <a:pt x="1605" y="3028"/>
                    </a:lnTo>
                    <a:cubicBezTo>
                      <a:pt x="1650" y="3065"/>
                      <a:pt x="1695" y="3088"/>
                      <a:pt x="1738" y="3099"/>
                    </a:cubicBezTo>
                    <a:lnTo>
                      <a:pt x="1738" y="3099"/>
                    </a:lnTo>
                    <a:cubicBezTo>
                      <a:pt x="1789" y="3112"/>
                      <a:pt x="1837" y="3108"/>
                      <a:pt x="1880" y="3087"/>
                    </a:cubicBezTo>
                    <a:cubicBezTo>
                      <a:pt x="1923" y="3067"/>
                      <a:pt x="1957" y="3032"/>
                      <a:pt x="1979" y="2984"/>
                    </a:cubicBezTo>
                    <a:cubicBezTo>
                      <a:pt x="1998" y="2944"/>
                      <a:pt x="2008" y="2895"/>
                      <a:pt x="2008" y="2837"/>
                    </a:cubicBezTo>
                    <a:lnTo>
                      <a:pt x="2008" y="2508"/>
                    </a:lnTo>
                    <a:lnTo>
                      <a:pt x="2359" y="2508"/>
                    </a:lnTo>
                    <a:lnTo>
                      <a:pt x="2359" y="2297"/>
                    </a:lnTo>
                    <a:lnTo>
                      <a:pt x="1902" y="2297"/>
                    </a:lnTo>
                    <a:lnTo>
                      <a:pt x="1796" y="2297"/>
                    </a:lnTo>
                    <a:lnTo>
                      <a:pt x="1796" y="2402"/>
                    </a:lnTo>
                    <a:lnTo>
                      <a:pt x="1796" y="2837"/>
                    </a:lnTo>
                    <a:cubicBezTo>
                      <a:pt x="1796" y="2862"/>
                      <a:pt x="1794" y="2881"/>
                      <a:pt x="1788" y="2894"/>
                    </a:cubicBezTo>
                    <a:cubicBezTo>
                      <a:pt x="1775" y="2890"/>
                      <a:pt x="1759" y="2880"/>
                      <a:pt x="1739" y="2864"/>
                    </a:cubicBezTo>
                    <a:lnTo>
                      <a:pt x="1739" y="2864"/>
                    </a:lnTo>
                    <a:lnTo>
                      <a:pt x="267" y="1662"/>
                    </a:lnTo>
                    <a:cubicBezTo>
                      <a:pt x="258" y="1655"/>
                      <a:pt x="250" y="1646"/>
                      <a:pt x="242" y="1636"/>
                    </a:cubicBezTo>
                    <a:lnTo>
                      <a:pt x="242" y="1637"/>
                    </a:lnTo>
                    <a:cubicBezTo>
                      <a:pt x="221" y="1611"/>
                      <a:pt x="211" y="1583"/>
                      <a:pt x="211" y="1556"/>
                    </a:cubicBezTo>
                    <a:lnTo>
                      <a:pt x="211" y="1556"/>
                    </a:lnTo>
                    <a:cubicBezTo>
                      <a:pt x="211" y="1528"/>
                      <a:pt x="222" y="1500"/>
                      <a:pt x="242" y="1475"/>
                    </a:cubicBezTo>
                    <a:cubicBezTo>
                      <a:pt x="249" y="1467"/>
                      <a:pt x="258" y="1458"/>
                      <a:pt x="268" y="1450"/>
                    </a:cubicBezTo>
                    <a:lnTo>
                      <a:pt x="268" y="1450"/>
                    </a:lnTo>
                    <a:lnTo>
                      <a:pt x="1739" y="248"/>
                    </a:lnTo>
                    <a:cubicBezTo>
                      <a:pt x="1759" y="231"/>
                      <a:pt x="1775" y="222"/>
                      <a:pt x="1788" y="218"/>
                    </a:cubicBezTo>
                    <a:cubicBezTo>
                      <a:pt x="1793" y="230"/>
                      <a:pt x="1796" y="249"/>
                      <a:pt x="1796" y="275"/>
                    </a:cubicBezTo>
                    <a:lnTo>
                      <a:pt x="1796" y="726"/>
                    </a:lnTo>
                    <a:lnTo>
                      <a:pt x="1796" y="831"/>
                    </a:lnTo>
                    <a:lnTo>
                      <a:pt x="1902" y="831"/>
                    </a:lnTo>
                    <a:lnTo>
                      <a:pt x="2536" y="830"/>
                    </a:lnTo>
                    <a:lnTo>
                      <a:pt x="2536" y="620"/>
                    </a:lnTo>
                    <a:close/>
                    <a:moveTo>
                      <a:pt x="1790" y="215"/>
                    </a:moveTo>
                    <a:lnTo>
                      <a:pt x="1789" y="215"/>
                    </a:lnTo>
                    <a:lnTo>
                      <a:pt x="1789" y="215"/>
                    </a:lnTo>
                    <a:lnTo>
                      <a:pt x="1789" y="215"/>
                    </a:lnTo>
                    <a:lnTo>
                      <a:pt x="1790" y="215"/>
                    </a:lnTo>
                    <a:close/>
                    <a:moveTo>
                      <a:pt x="1790" y="215"/>
                    </a:moveTo>
                    <a:cubicBezTo>
                      <a:pt x="1791" y="216"/>
                      <a:pt x="1790" y="216"/>
                      <a:pt x="1790" y="216"/>
                    </a:cubicBezTo>
                    <a:lnTo>
                      <a:pt x="1789" y="215"/>
                    </a:lnTo>
                    <a:lnTo>
                      <a:pt x="1790" y="215"/>
                    </a:lnTo>
                    <a:close/>
                    <a:moveTo>
                      <a:pt x="1790" y="2897"/>
                    </a:moveTo>
                    <a:lnTo>
                      <a:pt x="1790" y="2897"/>
                    </a:lnTo>
                    <a:lnTo>
                      <a:pt x="1789" y="2897"/>
                    </a:lnTo>
                    <a:lnTo>
                      <a:pt x="1790" y="2896"/>
                    </a:lnTo>
                    <a:cubicBezTo>
                      <a:pt x="1790" y="2896"/>
                      <a:pt x="1791" y="2896"/>
                      <a:pt x="1790" y="2897"/>
                    </a:cubicBezTo>
                    <a:close/>
                    <a:moveTo>
                      <a:pt x="1790" y="2897"/>
                    </a:moveTo>
                    <a:cubicBezTo>
                      <a:pt x="1789" y="2897"/>
                      <a:pt x="1789" y="2897"/>
                      <a:pt x="1789" y="2897"/>
                    </a:cubicBezTo>
                    <a:lnTo>
                      <a:pt x="1790" y="2897"/>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4" name="Freeform 87"/>
              <p:cNvSpPr>
                <a:spLocks/>
              </p:cNvSpPr>
              <p:nvPr/>
            </p:nvSpPr>
            <p:spPr bwMode="auto">
              <a:xfrm>
                <a:off x="4250781" y="2368592"/>
                <a:ext cx="416238" cy="463897"/>
              </a:xfrm>
              <a:custGeom>
                <a:avLst/>
                <a:gdLst>
                  <a:gd name="T0" fmla="*/ 385 w 1732"/>
                  <a:gd name="T1" fmla="*/ 1929 h 1929"/>
                  <a:gd name="T2" fmla="*/ 385 w 1732"/>
                  <a:gd name="T3" fmla="*/ 1059 h 1929"/>
                  <a:gd name="T4" fmla="*/ 124 w 1732"/>
                  <a:gd name="T5" fmla="*/ 1059 h 1929"/>
                  <a:gd name="T6" fmla="*/ 60 w 1732"/>
                  <a:gd name="T7" fmla="*/ 926 h 1929"/>
                  <a:gd name="T8" fmla="*/ 757 w 1732"/>
                  <a:gd name="T9" fmla="*/ 73 h 1929"/>
                  <a:gd name="T10" fmla="*/ 975 w 1732"/>
                  <a:gd name="T11" fmla="*/ 73 h 1929"/>
                  <a:gd name="T12" fmla="*/ 1672 w 1732"/>
                  <a:gd name="T13" fmla="*/ 926 h 1929"/>
                  <a:gd name="T14" fmla="*/ 1609 w 1732"/>
                  <a:gd name="T15" fmla="*/ 1059 h 1929"/>
                  <a:gd name="T16" fmla="*/ 1357 w 1732"/>
                  <a:gd name="T17" fmla="*/ 1059 h 1929"/>
                  <a:gd name="T18" fmla="*/ 1357 w 1732"/>
                  <a:gd name="T19" fmla="*/ 1929 h 1929"/>
                  <a:gd name="T20" fmla="*/ 385 w 1732"/>
                  <a:gd name="T21" fmla="*/ 1929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2" h="1929">
                    <a:moveTo>
                      <a:pt x="385" y="1929"/>
                    </a:moveTo>
                    <a:lnTo>
                      <a:pt x="385" y="1059"/>
                    </a:lnTo>
                    <a:lnTo>
                      <a:pt x="124" y="1059"/>
                    </a:lnTo>
                    <a:cubicBezTo>
                      <a:pt x="29" y="1059"/>
                      <a:pt x="0" y="1000"/>
                      <a:pt x="60" y="926"/>
                    </a:cubicBezTo>
                    <a:lnTo>
                      <a:pt x="757" y="73"/>
                    </a:lnTo>
                    <a:cubicBezTo>
                      <a:pt x="818" y="0"/>
                      <a:pt x="915" y="0"/>
                      <a:pt x="975" y="73"/>
                    </a:cubicBezTo>
                    <a:lnTo>
                      <a:pt x="1672" y="926"/>
                    </a:lnTo>
                    <a:cubicBezTo>
                      <a:pt x="1732" y="1000"/>
                      <a:pt x="1704" y="1059"/>
                      <a:pt x="1609" y="1059"/>
                    </a:cubicBezTo>
                    <a:lnTo>
                      <a:pt x="1357" y="1059"/>
                    </a:lnTo>
                    <a:lnTo>
                      <a:pt x="1357" y="1929"/>
                    </a:lnTo>
                    <a:lnTo>
                      <a:pt x="385" y="1929"/>
                    </a:ln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05" name="Freeform 88"/>
              <p:cNvSpPr>
                <a:spLocks noEditPoints="1"/>
              </p:cNvSpPr>
              <p:nvPr/>
            </p:nvSpPr>
            <p:spPr bwMode="auto">
              <a:xfrm>
                <a:off x="4085557" y="2222432"/>
                <a:ext cx="746684" cy="610057"/>
              </a:xfrm>
              <a:custGeom>
                <a:avLst/>
                <a:gdLst>
                  <a:gd name="T0" fmla="*/ 620 w 3112"/>
                  <a:gd name="T1" fmla="*/ 2340 h 2536"/>
                  <a:gd name="T2" fmla="*/ 275 w 3112"/>
                  <a:gd name="T3" fmla="*/ 2008 h 2536"/>
                  <a:gd name="T4" fmla="*/ 25 w 3112"/>
                  <a:gd name="T5" fmla="*/ 1880 h 2536"/>
                  <a:gd name="T6" fmla="*/ 14 w 3112"/>
                  <a:gd name="T7" fmla="*/ 1738 h 2536"/>
                  <a:gd name="T8" fmla="*/ 1287 w 3112"/>
                  <a:gd name="T9" fmla="*/ 135 h 2536"/>
                  <a:gd name="T10" fmla="*/ 1342 w 3112"/>
                  <a:gd name="T11" fmla="*/ 79 h 2536"/>
                  <a:gd name="T12" fmla="*/ 1556 w 3112"/>
                  <a:gd name="T13" fmla="*/ 1 h 2536"/>
                  <a:gd name="T14" fmla="*/ 1771 w 3112"/>
                  <a:gd name="T15" fmla="*/ 79 h 2536"/>
                  <a:gd name="T16" fmla="*/ 3028 w 3112"/>
                  <a:gd name="T17" fmla="*/ 1606 h 2536"/>
                  <a:gd name="T18" fmla="*/ 3099 w 3112"/>
                  <a:gd name="T19" fmla="*/ 1738 h 2536"/>
                  <a:gd name="T20" fmla="*/ 3088 w 3112"/>
                  <a:gd name="T21" fmla="*/ 1880 h 2536"/>
                  <a:gd name="T22" fmla="*/ 2838 w 3112"/>
                  <a:gd name="T23" fmla="*/ 2008 h 2536"/>
                  <a:gd name="T24" fmla="*/ 2509 w 3112"/>
                  <a:gd name="T25" fmla="*/ 2359 h 2536"/>
                  <a:gd name="T26" fmla="*/ 2297 w 3112"/>
                  <a:gd name="T27" fmla="*/ 1903 h 2536"/>
                  <a:gd name="T28" fmla="*/ 2403 w 3112"/>
                  <a:gd name="T29" fmla="*/ 1797 h 2536"/>
                  <a:gd name="T30" fmla="*/ 2894 w 3112"/>
                  <a:gd name="T31" fmla="*/ 1789 h 2536"/>
                  <a:gd name="T32" fmla="*/ 2865 w 3112"/>
                  <a:gd name="T33" fmla="*/ 1739 h 2536"/>
                  <a:gd name="T34" fmla="*/ 1637 w 3112"/>
                  <a:gd name="T35" fmla="*/ 242 h 2536"/>
                  <a:gd name="T36" fmla="*/ 1556 w 3112"/>
                  <a:gd name="T37" fmla="*/ 211 h 2536"/>
                  <a:gd name="T38" fmla="*/ 1476 w 3112"/>
                  <a:gd name="T39" fmla="*/ 242 h 2536"/>
                  <a:gd name="T40" fmla="*/ 1450 w 3112"/>
                  <a:gd name="T41" fmla="*/ 268 h 2536"/>
                  <a:gd name="T42" fmla="*/ 218 w 3112"/>
                  <a:gd name="T43" fmla="*/ 1789 h 2536"/>
                  <a:gd name="T44" fmla="*/ 726 w 3112"/>
                  <a:gd name="T45" fmla="*/ 1797 h 2536"/>
                  <a:gd name="T46" fmla="*/ 832 w 3112"/>
                  <a:gd name="T47" fmla="*/ 1903 h 2536"/>
                  <a:gd name="T48" fmla="*/ 620 w 3112"/>
                  <a:gd name="T49" fmla="*/ 2536 h 2536"/>
                  <a:gd name="T50" fmla="*/ 216 w 3112"/>
                  <a:gd name="T51" fmla="*/ 1790 h 2536"/>
                  <a:gd name="T52" fmla="*/ 216 w 3112"/>
                  <a:gd name="T53" fmla="*/ 1790 h 2536"/>
                  <a:gd name="T54" fmla="*/ 216 w 3112"/>
                  <a:gd name="T55" fmla="*/ 1790 h 2536"/>
                  <a:gd name="T56" fmla="*/ 216 w 3112"/>
                  <a:gd name="T57" fmla="*/ 1790 h 2536"/>
                  <a:gd name="T58" fmla="*/ 2897 w 3112"/>
                  <a:gd name="T59" fmla="*/ 1790 h 2536"/>
                  <a:gd name="T60" fmla="*/ 2897 w 3112"/>
                  <a:gd name="T61" fmla="*/ 1790 h 2536"/>
                  <a:gd name="T62" fmla="*/ 2897 w 3112"/>
                  <a:gd name="T63" fmla="*/ 1790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2" h="2536">
                    <a:moveTo>
                      <a:pt x="620" y="2536"/>
                    </a:moveTo>
                    <a:lnTo>
                      <a:pt x="620" y="2340"/>
                    </a:lnTo>
                    <a:lnTo>
                      <a:pt x="621" y="2008"/>
                    </a:lnTo>
                    <a:lnTo>
                      <a:pt x="275" y="2008"/>
                    </a:lnTo>
                    <a:cubicBezTo>
                      <a:pt x="218" y="2008"/>
                      <a:pt x="168" y="1998"/>
                      <a:pt x="128" y="1979"/>
                    </a:cubicBezTo>
                    <a:cubicBezTo>
                      <a:pt x="80" y="1957"/>
                      <a:pt x="45" y="1923"/>
                      <a:pt x="25" y="1880"/>
                    </a:cubicBezTo>
                    <a:cubicBezTo>
                      <a:pt x="5" y="1837"/>
                      <a:pt x="0" y="1789"/>
                      <a:pt x="14" y="1738"/>
                    </a:cubicBezTo>
                    <a:lnTo>
                      <a:pt x="14" y="1738"/>
                    </a:lnTo>
                    <a:cubicBezTo>
                      <a:pt x="25" y="1695"/>
                      <a:pt x="48" y="1651"/>
                      <a:pt x="84" y="1606"/>
                    </a:cubicBezTo>
                    <a:lnTo>
                      <a:pt x="1287" y="135"/>
                    </a:lnTo>
                    <a:lnTo>
                      <a:pt x="1287" y="134"/>
                    </a:lnTo>
                    <a:cubicBezTo>
                      <a:pt x="1304" y="113"/>
                      <a:pt x="1322" y="95"/>
                      <a:pt x="1342" y="79"/>
                    </a:cubicBezTo>
                    <a:cubicBezTo>
                      <a:pt x="1406" y="26"/>
                      <a:pt x="1481" y="0"/>
                      <a:pt x="1556" y="0"/>
                    </a:cubicBezTo>
                    <a:lnTo>
                      <a:pt x="1556" y="1"/>
                    </a:lnTo>
                    <a:cubicBezTo>
                      <a:pt x="1632" y="0"/>
                      <a:pt x="1707" y="27"/>
                      <a:pt x="1770" y="79"/>
                    </a:cubicBezTo>
                    <a:lnTo>
                      <a:pt x="1771" y="79"/>
                    </a:lnTo>
                    <a:cubicBezTo>
                      <a:pt x="1790" y="94"/>
                      <a:pt x="1808" y="113"/>
                      <a:pt x="1826" y="135"/>
                    </a:cubicBezTo>
                    <a:lnTo>
                      <a:pt x="3028" y="1606"/>
                    </a:lnTo>
                    <a:lnTo>
                      <a:pt x="3028" y="1606"/>
                    </a:lnTo>
                    <a:cubicBezTo>
                      <a:pt x="3065" y="1650"/>
                      <a:pt x="3089" y="1695"/>
                      <a:pt x="3099" y="1738"/>
                    </a:cubicBezTo>
                    <a:lnTo>
                      <a:pt x="3099" y="1738"/>
                    </a:lnTo>
                    <a:cubicBezTo>
                      <a:pt x="3112" y="1789"/>
                      <a:pt x="3108" y="1838"/>
                      <a:pt x="3088" y="1880"/>
                    </a:cubicBezTo>
                    <a:cubicBezTo>
                      <a:pt x="3068" y="1923"/>
                      <a:pt x="3033" y="1957"/>
                      <a:pt x="2985" y="1979"/>
                    </a:cubicBezTo>
                    <a:cubicBezTo>
                      <a:pt x="2945" y="1998"/>
                      <a:pt x="2895" y="2008"/>
                      <a:pt x="2838" y="2008"/>
                    </a:cubicBezTo>
                    <a:lnTo>
                      <a:pt x="2509" y="2008"/>
                    </a:lnTo>
                    <a:lnTo>
                      <a:pt x="2509" y="2359"/>
                    </a:lnTo>
                    <a:lnTo>
                      <a:pt x="2297" y="2359"/>
                    </a:lnTo>
                    <a:lnTo>
                      <a:pt x="2297" y="1903"/>
                    </a:lnTo>
                    <a:lnTo>
                      <a:pt x="2297" y="1797"/>
                    </a:lnTo>
                    <a:lnTo>
                      <a:pt x="2403" y="1797"/>
                    </a:lnTo>
                    <a:lnTo>
                      <a:pt x="2838" y="1797"/>
                    </a:lnTo>
                    <a:cubicBezTo>
                      <a:pt x="2863" y="1797"/>
                      <a:pt x="2882" y="1794"/>
                      <a:pt x="2894" y="1789"/>
                    </a:cubicBezTo>
                    <a:cubicBezTo>
                      <a:pt x="2890" y="1776"/>
                      <a:pt x="2881" y="1759"/>
                      <a:pt x="2865" y="1740"/>
                    </a:cubicBezTo>
                    <a:lnTo>
                      <a:pt x="2865" y="1739"/>
                    </a:lnTo>
                    <a:lnTo>
                      <a:pt x="1663" y="268"/>
                    </a:lnTo>
                    <a:cubicBezTo>
                      <a:pt x="1655" y="259"/>
                      <a:pt x="1646" y="250"/>
                      <a:pt x="1637" y="242"/>
                    </a:cubicBezTo>
                    <a:lnTo>
                      <a:pt x="1637" y="242"/>
                    </a:lnTo>
                    <a:cubicBezTo>
                      <a:pt x="1612" y="221"/>
                      <a:pt x="1584" y="211"/>
                      <a:pt x="1556" y="211"/>
                    </a:cubicBezTo>
                    <a:lnTo>
                      <a:pt x="1556" y="212"/>
                    </a:lnTo>
                    <a:cubicBezTo>
                      <a:pt x="1529" y="212"/>
                      <a:pt x="1501" y="222"/>
                      <a:pt x="1476" y="242"/>
                    </a:cubicBezTo>
                    <a:cubicBezTo>
                      <a:pt x="1467" y="249"/>
                      <a:pt x="1459" y="258"/>
                      <a:pt x="1450" y="268"/>
                    </a:cubicBezTo>
                    <a:lnTo>
                      <a:pt x="1450" y="268"/>
                    </a:lnTo>
                    <a:lnTo>
                      <a:pt x="248" y="1739"/>
                    </a:lnTo>
                    <a:cubicBezTo>
                      <a:pt x="232" y="1759"/>
                      <a:pt x="222" y="1776"/>
                      <a:pt x="218" y="1789"/>
                    </a:cubicBezTo>
                    <a:cubicBezTo>
                      <a:pt x="231" y="1794"/>
                      <a:pt x="250" y="1797"/>
                      <a:pt x="275" y="1797"/>
                    </a:cubicBezTo>
                    <a:lnTo>
                      <a:pt x="726" y="1797"/>
                    </a:lnTo>
                    <a:lnTo>
                      <a:pt x="832" y="1797"/>
                    </a:lnTo>
                    <a:lnTo>
                      <a:pt x="832" y="1903"/>
                    </a:lnTo>
                    <a:lnTo>
                      <a:pt x="831" y="2536"/>
                    </a:lnTo>
                    <a:lnTo>
                      <a:pt x="620" y="2536"/>
                    </a:lnTo>
                    <a:close/>
                    <a:moveTo>
                      <a:pt x="216" y="1790"/>
                    </a:moveTo>
                    <a:lnTo>
                      <a:pt x="216" y="1790"/>
                    </a:lnTo>
                    <a:lnTo>
                      <a:pt x="216" y="1790"/>
                    </a:lnTo>
                    <a:lnTo>
                      <a:pt x="216" y="1790"/>
                    </a:lnTo>
                    <a:close/>
                    <a:moveTo>
                      <a:pt x="216" y="1790"/>
                    </a:moveTo>
                    <a:cubicBezTo>
                      <a:pt x="216" y="1791"/>
                      <a:pt x="216" y="1791"/>
                      <a:pt x="216" y="1790"/>
                    </a:cubicBezTo>
                    <a:lnTo>
                      <a:pt x="216" y="1790"/>
                    </a:lnTo>
                    <a:lnTo>
                      <a:pt x="216" y="1790"/>
                    </a:lnTo>
                    <a:close/>
                    <a:moveTo>
                      <a:pt x="2897" y="1790"/>
                    </a:moveTo>
                    <a:lnTo>
                      <a:pt x="2897" y="1790"/>
                    </a:lnTo>
                    <a:lnTo>
                      <a:pt x="2897" y="1790"/>
                    </a:lnTo>
                    <a:lnTo>
                      <a:pt x="2897" y="1790"/>
                    </a:lnTo>
                    <a:cubicBezTo>
                      <a:pt x="2897" y="1791"/>
                      <a:pt x="2897" y="1791"/>
                      <a:pt x="2897" y="1790"/>
                    </a:cubicBezTo>
                    <a:close/>
                    <a:moveTo>
                      <a:pt x="2897" y="1790"/>
                    </a:moveTo>
                    <a:cubicBezTo>
                      <a:pt x="2897" y="1790"/>
                      <a:pt x="2897" y="1790"/>
                      <a:pt x="2897" y="1790"/>
                    </a:cubicBezTo>
                    <a:close/>
                  </a:path>
                </a:pathLst>
              </a:custGeom>
              <a:solidFill>
                <a:srgbClr val="008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2050" name="Group 2049"/>
            <p:cNvGrpSpPr/>
            <p:nvPr/>
          </p:nvGrpSpPr>
          <p:grpSpPr>
            <a:xfrm>
              <a:off x="951302" y="2547079"/>
              <a:ext cx="1640697" cy="1949805"/>
              <a:chOff x="1015205" y="2724825"/>
              <a:chExt cx="1640697" cy="1949805"/>
            </a:xfrm>
          </p:grpSpPr>
          <p:grpSp>
            <p:nvGrpSpPr>
              <p:cNvPr id="2171" name="Group 2170"/>
              <p:cNvGrpSpPr>
                <a:grpSpLocks noChangeAspect="1"/>
              </p:cNvGrpSpPr>
              <p:nvPr/>
            </p:nvGrpSpPr>
            <p:grpSpPr>
              <a:xfrm>
                <a:off x="1015205" y="2724825"/>
                <a:ext cx="1056880" cy="1056974"/>
                <a:chOff x="533400" y="2878327"/>
                <a:chExt cx="914318" cy="914400"/>
              </a:xfrm>
            </p:grpSpPr>
            <p:sp>
              <p:nvSpPr>
                <p:cNvPr id="2123" name="Oval 106"/>
                <p:cNvSpPr>
                  <a:spLocks noChangeArrowheads="1"/>
                </p:cNvSpPr>
                <p:nvPr/>
              </p:nvSpPr>
              <p:spPr bwMode="auto">
                <a:xfrm>
                  <a:off x="533400" y="2878327"/>
                  <a:ext cx="914318" cy="914400"/>
                </a:xfrm>
                <a:prstGeom prst="ellipse">
                  <a:avLst/>
                </a:prstGeom>
                <a:solidFill>
                  <a:srgbClr val="FEFEFE"/>
                </a:solidFill>
                <a:ln w="28575" cap="flat">
                  <a:solidFill>
                    <a:srgbClr val="B7295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4" name="Freeform 107"/>
                <p:cNvSpPr>
                  <a:spLocks noEditPoints="1"/>
                </p:cNvSpPr>
                <p:nvPr/>
              </p:nvSpPr>
              <p:spPr bwMode="auto">
                <a:xfrm>
                  <a:off x="814647" y="3159738"/>
                  <a:ext cx="365514" cy="549132"/>
                </a:xfrm>
                <a:custGeom>
                  <a:avLst/>
                  <a:gdLst>
                    <a:gd name="T0" fmla="*/ 843 w 1687"/>
                    <a:gd name="T1" fmla="*/ 0 h 2535"/>
                    <a:gd name="T2" fmla="*/ 0 w 1687"/>
                    <a:gd name="T3" fmla="*/ 844 h 2535"/>
                    <a:gd name="T4" fmla="*/ 360 w 1687"/>
                    <a:gd name="T5" fmla="*/ 1535 h 2535"/>
                    <a:gd name="T6" fmla="*/ 370 w 1687"/>
                    <a:gd name="T7" fmla="*/ 1544 h 2535"/>
                    <a:gd name="T8" fmla="*/ 466 w 1687"/>
                    <a:gd name="T9" fmla="*/ 1715 h 2535"/>
                    <a:gd name="T10" fmla="*/ 466 w 1687"/>
                    <a:gd name="T11" fmla="*/ 1825 h 2535"/>
                    <a:gd name="T12" fmla="*/ 703 w 1687"/>
                    <a:gd name="T13" fmla="*/ 2062 h 2535"/>
                    <a:gd name="T14" fmla="*/ 984 w 1687"/>
                    <a:gd name="T15" fmla="*/ 2062 h 2535"/>
                    <a:gd name="T16" fmla="*/ 1221 w 1687"/>
                    <a:gd name="T17" fmla="*/ 1825 h 2535"/>
                    <a:gd name="T18" fmla="*/ 1221 w 1687"/>
                    <a:gd name="T19" fmla="*/ 1723 h 2535"/>
                    <a:gd name="T20" fmla="*/ 1319 w 1687"/>
                    <a:gd name="T21" fmla="*/ 1543 h 2535"/>
                    <a:gd name="T22" fmla="*/ 1334 w 1687"/>
                    <a:gd name="T23" fmla="*/ 1530 h 2535"/>
                    <a:gd name="T24" fmla="*/ 1687 w 1687"/>
                    <a:gd name="T25" fmla="*/ 844 h 2535"/>
                    <a:gd name="T26" fmla="*/ 843 w 1687"/>
                    <a:gd name="T27" fmla="*/ 0 h 2535"/>
                    <a:gd name="T28" fmla="*/ 1230 w 1687"/>
                    <a:gd name="T29" fmla="*/ 1409 h 2535"/>
                    <a:gd name="T30" fmla="*/ 1230 w 1687"/>
                    <a:gd name="T31" fmla="*/ 1409 h 2535"/>
                    <a:gd name="T32" fmla="*/ 1216 w 1687"/>
                    <a:gd name="T33" fmla="*/ 1422 h 2535"/>
                    <a:gd name="T34" fmla="*/ 1063 w 1687"/>
                    <a:gd name="T35" fmla="*/ 1723 h 2535"/>
                    <a:gd name="T36" fmla="*/ 1063 w 1687"/>
                    <a:gd name="T37" fmla="*/ 1825 h 2535"/>
                    <a:gd name="T38" fmla="*/ 984 w 1687"/>
                    <a:gd name="T39" fmla="*/ 1904 h 2535"/>
                    <a:gd name="T40" fmla="*/ 703 w 1687"/>
                    <a:gd name="T41" fmla="*/ 1904 h 2535"/>
                    <a:gd name="T42" fmla="*/ 624 w 1687"/>
                    <a:gd name="T43" fmla="*/ 1825 h 2535"/>
                    <a:gd name="T44" fmla="*/ 624 w 1687"/>
                    <a:gd name="T45" fmla="*/ 1711 h 2535"/>
                    <a:gd name="T46" fmla="*/ 471 w 1687"/>
                    <a:gd name="T47" fmla="*/ 1421 h 2535"/>
                    <a:gd name="T48" fmla="*/ 460 w 1687"/>
                    <a:gd name="T49" fmla="*/ 1412 h 2535"/>
                    <a:gd name="T50" fmla="*/ 158 w 1687"/>
                    <a:gd name="T51" fmla="*/ 844 h 2535"/>
                    <a:gd name="T52" fmla="*/ 843 w 1687"/>
                    <a:gd name="T53" fmla="*/ 159 h 2535"/>
                    <a:gd name="T54" fmla="*/ 1529 w 1687"/>
                    <a:gd name="T55" fmla="*/ 844 h 2535"/>
                    <a:gd name="T56" fmla="*/ 1230 w 1687"/>
                    <a:gd name="T57" fmla="*/ 1409 h 2535"/>
                    <a:gd name="T58" fmla="*/ 843 w 1687"/>
                    <a:gd name="T59" fmla="*/ 317 h 2535"/>
                    <a:gd name="T60" fmla="*/ 843 w 1687"/>
                    <a:gd name="T61" fmla="*/ 317 h 2535"/>
                    <a:gd name="T62" fmla="*/ 805 w 1687"/>
                    <a:gd name="T63" fmla="*/ 319 h 2535"/>
                    <a:gd name="T64" fmla="*/ 1293 w 1687"/>
                    <a:gd name="T65" fmla="*/ 844 h 2535"/>
                    <a:gd name="T66" fmla="*/ 1064 w 1687"/>
                    <a:gd name="T67" fmla="*/ 1279 h 2535"/>
                    <a:gd name="T68" fmla="*/ 905 w 1687"/>
                    <a:gd name="T69" fmla="*/ 1746 h 2535"/>
                    <a:gd name="T70" fmla="*/ 905 w 1687"/>
                    <a:gd name="T71" fmla="*/ 1721 h 2535"/>
                    <a:gd name="T72" fmla="*/ 1141 w 1687"/>
                    <a:gd name="T73" fmla="*/ 1279 h 2535"/>
                    <a:gd name="T74" fmla="*/ 1371 w 1687"/>
                    <a:gd name="T75" fmla="*/ 844 h 2535"/>
                    <a:gd name="T76" fmla="*/ 843 w 1687"/>
                    <a:gd name="T77" fmla="*/ 317 h 2535"/>
                    <a:gd name="T78" fmla="*/ 1063 w 1687"/>
                    <a:gd name="T79" fmla="*/ 2142 h 2535"/>
                    <a:gd name="T80" fmla="*/ 1063 w 1687"/>
                    <a:gd name="T81" fmla="*/ 2142 h 2535"/>
                    <a:gd name="T82" fmla="*/ 621 w 1687"/>
                    <a:gd name="T83" fmla="*/ 2142 h 2535"/>
                    <a:gd name="T84" fmla="*/ 543 w 1687"/>
                    <a:gd name="T85" fmla="*/ 2220 h 2535"/>
                    <a:gd name="T86" fmla="*/ 621 w 1687"/>
                    <a:gd name="T87" fmla="*/ 2297 h 2535"/>
                    <a:gd name="T88" fmla="*/ 1063 w 1687"/>
                    <a:gd name="T89" fmla="*/ 2297 h 2535"/>
                    <a:gd name="T90" fmla="*/ 1140 w 1687"/>
                    <a:gd name="T91" fmla="*/ 2220 h 2535"/>
                    <a:gd name="T92" fmla="*/ 1063 w 1687"/>
                    <a:gd name="T93" fmla="*/ 2142 h 2535"/>
                    <a:gd name="T94" fmla="*/ 1063 w 1687"/>
                    <a:gd name="T95" fmla="*/ 2379 h 2535"/>
                    <a:gd name="T96" fmla="*/ 1063 w 1687"/>
                    <a:gd name="T97" fmla="*/ 2379 h 2535"/>
                    <a:gd name="T98" fmla="*/ 621 w 1687"/>
                    <a:gd name="T99" fmla="*/ 2379 h 2535"/>
                    <a:gd name="T100" fmla="*/ 543 w 1687"/>
                    <a:gd name="T101" fmla="*/ 2457 h 2535"/>
                    <a:gd name="T102" fmla="*/ 621 w 1687"/>
                    <a:gd name="T103" fmla="*/ 2535 h 2535"/>
                    <a:gd name="T104" fmla="*/ 1063 w 1687"/>
                    <a:gd name="T105" fmla="*/ 2535 h 2535"/>
                    <a:gd name="T106" fmla="*/ 1140 w 1687"/>
                    <a:gd name="T107" fmla="*/ 2457 h 2535"/>
                    <a:gd name="T108" fmla="*/ 1063 w 1687"/>
                    <a:gd name="T109" fmla="*/ 2379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7" h="2535">
                      <a:moveTo>
                        <a:pt x="843" y="0"/>
                      </a:moveTo>
                      <a:cubicBezTo>
                        <a:pt x="378" y="1"/>
                        <a:pt x="0" y="378"/>
                        <a:pt x="0" y="844"/>
                      </a:cubicBezTo>
                      <a:cubicBezTo>
                        <a:pt x="0" y="1130"/>
                        <a:pt x="142" y="1383"/>
                        <a:pt x="360" y="1535"/>
                      </a:cubicBezTo>
                      <a:cubicBezTo>
                        <a:pt x="363" y="1538"/>
                        <a:pt x="367" y="1541"/>
                        <a:pt x="370" y="1544"/>
                      </a:cubicBezTo>
                      <a:cubicBezTo>
                        <a:pt x="426" y="1581"/>
                        <a:pt x="462" y="1643"/>
                        <a:pt x="466" y="1715"/>
                      </a:cubicBezTo>
                      <a:lnTo>
                        <a:pt x="466" y="1825"/>
                      </a:lnTo>
                      <a:cubicBezTo>
                        <a:pt x="466" y="1956"/>
                        <a:pt x="572" y="2062"/>
                        <a:pt x="703" y="2062"/>
                      </a:cubicBezTo>
                      <a:lnTo>
                        <a:pt x="984" y="2062"/>
                      </a:lnTo>
                      <a:cubicBezTo>
                        <a:pt x="1115" y="2062"/>
                        <a:pt x="1221" y="1956"/>
                        <a:pt x="1221" y="1825"/>
                      </a:cubicBezTo>
                      <a:lnTo>
                        <a:pt x="1221" y="1723"/>
                      </a:lnTo>
                      <a:cubicBezTo>
                        <a:pt x="1222" y="1648"/>
                        <a:pt x="1260" y="1582"/>
                        <a:pt x="1319" y="1543"/>
                      </a:cubicBezTo>
                      <a:cubicBezTo>
                        <a:pt x="1325" y="1539"/>
                        <a:pt x="1330" y="1535"/>
                        <a:pt x="1334" y="1530"/>
                      </a:cubicBezTo>
                      <a:cubicBezTo>
                        <a:pt x="1548" y="1377"/>
                        <a:pt x="1687" y="1126"/>
                        <a:pt x="1687" y="844"/>
                      </a:cubicBezTo>
                      <a:cubicBezTo>
                        <a:pt x="1687" y="378"/>
                        <a:pt x="1309" y="1"/>
                        <a:pt x="843" y="0"/>
                      </a:cubicBezTo>
                      <a:close/>
                      <a:moveTo>
                        <a:pt x="1230" y="1409"/>
                      </a:moveTo>
                      <a:lnTo>
                        <a:pt x="1230" y="1409"/>
                      </a:lnTo>
                      <a:cubicBezTo>
                        <a:pt x="1225" y="1413"/>
                        <a:pt x="1220" y="1417"/>
                        <a:pt x="1216" y="1422"/>
                      </a:cubicBezTo>
                      <a:cubicBezTo>
                        <a:pt x="1124" y="1490"/>
                        <a:pt x="1064" y="1600"/>
                        <a:pt x="1063" y="1723"/>
                      </a:cubicBezTo>
                      <a:lnTo>
                        <a:pt x="1063" y="1825"/>
                      </a:lnTo>
                      <a:cubicBezTo>
                        <a:pt x="1063" y="1869"/>
                        <a:pt x="1028" y="1904"/>
                        <a:pt x="984" y="1904"/>
                      </a:cubicBezTo>
                      <a:lnTo>
                        <a:pt x="703" y="1904"/>
                      </a:lnTo>
                      <a:cubicBezTo>
                        <a:pt x="659" y="1904"/>
                        <a:pt x="624" y="1869"/>
                        <a:pt x="624" y="1825"/>
                      </a:cubicBezTo>
                      <a:lnTo>
                        <a:pt x="624" y="1711"/>
                      </a:lnTo>
                      <a:cubicBezTo>
                        <a:pt x="618" y="1590"/>
                        <a:pt x="560" y="1486"/>
                        <a:pt x="471" y="1421"/>
                      </a:cubicBezTo>
                      <a:cubicBezTo>
                        <a:pt x="467" y="1418"/>
                        <a:pt x="464" y="1415"/>
                        <a:pt x="460" y="1412"/>
                      </a:cubicBezTo>
                      <a:cubicBezTo>
                        <a:pt x="278" y="1288"/>
                        <a:pt x="158" y="1080"/>
                        <a:pt x="158" y="844"/>
                      </a:cubicBezTo>
                      <a:cubicBezTo>
                        <a:pt x="159" y="466"/>
                        <a:pt x="465" y="159"/>
                        <a:pt x="843" y="159"/>
                      </a:cubicBezTo>
                      <a:cubicBezTo>
                        <a:pt x="1222" y="159"/>
                        <a:pt x="1528" y="466"/>
                        <a:pt x="1529" y="844"/>
                      </a:cubicBezTo>
                      <a:cubicBezTo>
                        <a:pt x="1529" y="1079"/>
                        <a:pt x="1411" y="1285"/>
                        <a:pt x="1230" y="1409"/>
                      </a:cubicBezTo>
                      <a:close/>
                      <a:moveTo>
                        <a:pt x="843" y="317"/>
                      </a:moveTo>
                      <a:lnTo>
                        <a:pt x="843" y="317"/>
                      </a:lnTo>
                      <a:cubicBezTo>
                        <a:pt x="830" y="317"/>
                        <a:pt x="818" y="318"/>
                        <a:pt x="805" y="319"/>
                      </a:cubicBezTo>
                      <a:cubicBezTo>
                        <a:pt x="1077" y="339"/>
                        <a:pt x="1293" y="566"/>
                        <a:pt x="1293" y="844"/>
                      </a:cubicBezTo>
                      <a:cubicBezTo>
                        <a:pt x="1293" y="1018"/>
                        <a:pt x="1205" y="1176"/>
                        <a:pt x="1064" y="1279"/>
                      </a:cubicBezTo>
                      <a:cubicBezTo>
                        <a:pt x="851" y="1434"/>
                        <a:pt x="905" y="1746"/>
                        <a:pt x="905" y="1746"/>
                      </a:cubicBezTo>
                      <a:lnTo>
                        <a:pt x="905" y="1721"/>
                      </a:lnTo>
                      <a:cubicBezTo>
                        <a:pt x="906" y="1544"/>
                        <a:pt x="996" y="1379"/>
                        <a:pt x="1141" y="1279"/>
                      </a:cubicBezTo>
                      <a:cubicBezTo>
                        <a:pt x="1285" y="1180"/>
                        <a:pt x="1371" y="1018"/>
                        <a:pt x="1371" y="844"/>
                      </a:cubicBezTo>
                      <a:cubicBezTo>
                        <a:pt x="1371" y="553"/>
                        <a:pt x="1134" y="317"/>
                        <a:pt x="843" y="317"/>
                      </a:cubicBezTo>
                      <a:close/>
                      <a:moveTo>
                        <a:pt x="1063" y="2142"/>
                      </a:moveTo>
                      <a:lnTo>
                        <a:pt x="1063" y="2142"/>
                      </a:lnTo>
                      <a:lnTo>
                        <a:pt x="621" y="2142"/>
                      </a:lnTo>
                      <a:cubicBezTo>
                        <a:pt x="578" y="2142"/>
                        <a:pt x="543" y="2177"/>
                        <a:pt x="543" y="2220"/>
                      </a:cubicBezTo>
                      <a:cubicBezTo>
                        <a:pt x="543" y="2263"/>
                        <a:pt x="578" y="2297"/>
                        <a:pt x="621" y="2297"/>
                      </a:cubicBezTo>
                      <a:lnTo>
                        <a:pt x="1063" y="2297"/>
                      </a:lnTo>
                      <a:cubicBezTo>
                        <a:pt x="1106" y="2297"/>
                        <a:pt x="1140" y="2263"/>
                        <a:pt x="1140" y="2220"/>
                      </a:cubicBezTo>
                      <a:cubicBezTo>
                        <a:pt x="1140" y="2177"/>
                        <a:pt x="1106" y="2142"/>
                        <a:pt x="1063" y="2142"/>
                      </a:cubicBezTo>
                      <a:close/>
                      <a:moveTo>
                        <a:pt x="1063" y="2379"/>
                      </a:moveTo>
                      <a:lnTo>
                        <a:pt x="1063" y="2379"/>
                      </a:lnTo>
                      <a:lnTo>
                        <a:pt x="621" y="2379"/>
                      </a:lnTo>
                      <a:cubicBezTo>
                        <a:pt x="578" y="2379"/>
                        <a:pt x="543" y="2414"/>
                        <a:pt x="543" y="2457"/>
                      </a:cubicBezTo>
                      <a:cubicBezTo>
                        <a:pt x="543" y="2500"/>
                        <a:pt x="578" y="2535"/>
                        <a:pt x="621" y="2535"/>
                      </a:cubicBezTo>
                      <a:lnTo>
                        <a:pt x="1063" y="2535"/>
                      </a:lnTo>
                      <a:cubicBezTo>
                        <a:pt x="1106" y="2535"/>
                        <a:pt x="1140" y="2500"/>
                        <a:pt x="1140" y="2457"/>
                      </a:cubicBezTo>
                      <a:cubicBezTo>
                        <a:pt x="1140" y="2414"/>
                        <a:pt x="1106" y="2379"/>
                        <a:pt x="1063" y="2379"/>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5" name="Line 108"/>
                <p:cNvSpPr>
                  <a:spLocks noChangeShapeType="1"/>
                </p:cNvSpPr>
                <p:nvPr/>
              </p:nvSpPr>
              <p:spPr bwMode="auto">
                <a:xfrm>
                  <a:off x="663244" y="3370078"/>
                  <a:ext cx="129516" cy="0"/>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6" name="Line 109"/>
                <p:cNvSpPr>
                  <a:spLocks noChangeShapeType="1"/>
                </p:cNvSpPr>
                <p:nvPr/>
              </p:nvSpPr>
              <p:spPr bwMode="auto">
                <a:xfrm>
                  <a:off x="694229" y="3201953"/>
                  <a:ext cx="113286" cy="62627"/>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7" name="Line 110"/>
                <p:cNvSpPr>
                  <a:spLocks noChangeShapeType="1"/>
                </p:cNvSpPr>
                <p:nvPr/>
              </p:nvSpPr>
              <p:spPr bwMode="auto">
                <a:xfrm>
                  <a:off x="778907" y="3041616"/>
                  <a:ext cx="89924" cy="134598"/>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8" name="Line 111"/>
                <p:cNvSpPr>
                  <a:spLocks noChangeShapeType="1"/>
                </p:cNvSpPr>
                <p:nvPr/>
              </p:nvSpPr>
              <p:spPr bwMode="auto">
                <a:xfrm>
                  <a:off x="996625" y="2962185"/>
                  <a:ext cx="1148" cy="163289"/>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9" name="Line 112"/>
                <p:cNvSpPr>
                  <a:spLocks noChangeShapeType="1"/>
                </p:cNvSpPr>
                <p:nvPr/>
              </p:nvSpPr>
              <p:spPr bwMode="auto">
                <a:xfrm flipH="1" flipV="1">
                  <a:off x="1202457" y="3375898"/>
                  <a:ext cx="115499" cy="656"/>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0" name="Line 113"/>
                <p:cNvSpPr>
                  <a:spLocks noChangeShapeType="1"/>
                </p:cNvSpPr>
                <p:nvPr/>
              </p:nvSpPr>
              <p:spPr bwMode="auto">
                <a:xfrm flipH="1">
                  <a:off x="1195981" y="3214331"/>
                  <a:ext cx="121319" cy="53938"/>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1" name="Line 114"/>
                <p:cNvSpPr>
                  <a:spLocks noChangeShapeType="1"/>
                </p:cNvSpPr>
                <p:nvPr/>
              </p:nvSpPr>
              <p:spPr bwMode="auto">
                <a:xfrm flipH="1">
                  <a:off x="1127535" y="3042927"/>
                  <a:ext cx="91645" cy="137795"/>
                </a:xfrm>
                <a:prstGeom prst="line">
                  <a:avLst/>
                </a:prstGeom>
                <a:noFill/>
                <a:ln w="28575" cap="flat">
                  <a:solidFill>
                    <a:srgbClr val="FDB8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2" name="Freeform 131"/>
              <p:cNvSpPr>
                <a:spLocks/>
              </p:cNvSpPr>
              <p:nvPr/>
            </p:nvSpPr>
            <p:spPr bwMode="auto">
              <a:xfrm>
                <a:off x="1015205" y="3856315"/>
                <a:ext cx="1640697" cy="818315"/>
              </a:xfrm>
              <a:custGeom>
                <a:avLst/>
                <a:gdLst>
                  <a:gd name="T0" fmla="*/ 113 w 5951"/>
                  <a:gd name="T1" fmla="*/ 0 h 2710"/>
                  <a:gd name="T2" fmla="*/ 5838 w 5951"/>
                  <a:gd name="T3" fmla="*/ 0 h 2710"/>
                  <a:gd name="T4" fmla="*/ 5951 w 5951"/>
                  <a:gd name="T5" fmla="*/ 113 h 2710"/>
                  <a:gd name="T6" fmla="*/ 5951 w 5951"/>
                  <a:gd name="T7" fmla="*/ 2597 h 2710"/>
                  <a:gd name="T8" fmla="*/ 5838 w 5951"/>
                  <a:gd name="T9" fmla="*/ 2710 h 2710"/>
                  <a:gd name="T10" fmla="*/ 113 w 5951"/>
                  <a:gd name="T11" fmla="*/ 2710 h 2710"/>
                  <a:gd name="T12" fmla="*/ 0 w 5951"/>
                  <a:gd name="T13" fmla="*/ 2597 h 2710"/>
                  <a:gd name="T14" fmla="*/ 0 w 5951"/>
                  <a:gd name="T15" fmla="*/ 113 h 2710"/>
                  <a:gd name="T16" fmla="*/ 113 w 5951"/>
                  <a:gd name="T17" fmla="*/ 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1" h="2710">
                    <a:moveTo>
                      <a:pt x="113" y="0"/>
                    </a:moveTo>
                    <a:lnTo>
                      <a:pt x="5838" y="0"/>
                    </a:lnTo>
                    <a:cubicBezTo>
                      <a:pt x="5900" y="0"/>
                      <a:pt x="5951" y="51"/>
                      <a:pt x="5951" y="113"/>
                    </a:cubicBezTo>
                    <a:lnTo>
                      <a:pt x="5951" y="2597"/>
                    </a:lnTo>
                    <a:cubicBezTo>
                      <a:pt x="5951" y="2659"/>
                      <a:pt x="5900" y="2710"/>
                      <a:pt x="5838" y="2710"/>
                    </a:cubicBezTo>
                    <a:lnTo>
                      <a:pt x="113" y="2710"/>
                    </a:lnTo>
                    <a:cubicBezTo>
                      <a:pt x="51" y="2710"/>
                      <a:pt x="0" y="2659"/>
                      <a:pt x="0" y="2597"/>
                    </a:cubicBezTo>
                    <a:lnTo>
                      <a:pt x="0" y="113"/>
                    </a:lnTo>
                    <a:cubicBezTo>
                      <a:pt x="0" y="51"/>
                      <a:pt x="51" y="0"/>
                      <a:pt x="113" y="0"/>
                    </a:cubicBezTo>
                    <a:close/>
                  </a:path>
                </a:pathLst>
              </a:custGeom>
              <a:no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b="1" dirty="0">
                    <a:solidFill>
                      <a:srgbClr val="3E444F"/>
                    </a:solidFill>
                    <a:cs typeface="Arial" pitchFamily="34" charset="0"/>
                  </a:rPr>
                  <a:t>Heading</a:t>
                </a:r>
              </a:p>
              <a:p>
                <a:r>
                  <a:rPr lang="en-US" sz="1050" dirty="0">
                    <a:solidFill>
                      <a:srgbClr val="444444"/>
                    </a:solidFill>
                  </a:rPr>
                  <a:t>Lorem ipsum dolor sit amet, consectetur adipiscing elit. Phasellus vitae massa eu mauris pulvinar varius. </a:t>
                </a:r>
              </a:p>
            </p:txBody>
          </p:sp>
        </p:grpSp>
        <p:grpSp>
          <p:nvGrpSpPr>
            <p:cNvPr id="4" name="Group 3"/>
            <p:cNvGrpSpPr/>
            <p:nvPr/>
          </p:nvGrpSpPr>
          <p:grpSpPr>
            <a:xfrm>
              <a:off x="3189906" y="1089559"/>
              <a:ext cx="2708675" cy="925943"/>
              <a:chOff x="3313987" y="1092432"/>
              <a:chExt cx="2708675" cy="925943"/>
            </a:xfrm>
          </p:grpSpPr>
          <p:grpSp>
            <p:nvGrpSpPr>
              <p:cNvPr id="2156" name="Group 2155"/>
              <p:cNvGrpSpPr>
                <a:grpSpLocks noChangeAspect="1"/>
              </p:cNvGrpSpPr>
              <p:nvPr/>
            </p:nvGrpSpPr>
            <p:grpSpPr>
              <a:xfrm>
                <a:off x="3313987" y="1106556"/>
                <a:ext cx="1056975" cy="911819"/>
                <a:chOff x="49368083" y="838200"/>
                <a:chExt cx="18299115" cy="15786100"/>
              </a:xfrm>
            </p:grpSpPr>
            <p:sp>
              <p:nvSpPr>
                <p:cNvPr id="2135" name="Rectangle 118"/>
                <p:cNvSpPr>
                  <a:spLocks noChangeArrowheads="1"/>
                </p:cNvSpPr>
                <p:nvPr/>
              </p:nvSpPr>
              <p:spPr bwMode="auto">
                <a:xfrm>
                  <a:off x="50538070" y="1177925"/>
                  <a:ext cx="15975015" cy="1037907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6" name="Freeform 119"/>
                <p:cNvSpPr>
                  <a:spLocks/>
                </p:cNvSpPr>
                <p:nvPr/>
              </p:nvSpPr>
              <p:spPr bwMode="auto">
                <a:xfrm>
                  <a:off x="56899184" y="5264150"/>
                  <a:ext cx="3411538" cy="3411538"/>
                </a:xfrm>
                <a:custGeom>
                  <a:avLst/>
                  <a:gdLst>
                    <a:gd name="T0" fmla="*/ 59 w 813"/>
                    <a:gd name="T1" fmla="*/ 793 h 813"/>
                    <a:gd name="T2" fmla="*/ 59 w 813"/>
                    <a:gd name="T3" fmla="*/ 793 h 813"/>
                    <a:gd name="T4" fmla="*/ 133 w 813"/>
                    <a:gd name="T5" fmla="*/ 793 h 813"/>
                    <a:gd name="T6" fmla="*/ 439 w 813"/>
                    <a:gd name="T7" fmla="*/ 487 h 813"/>
                    <a:gd name="T8" fmla="*/ 500 w 813"/>
                    <a:gd name="T9" fmla="*/ 698 h 813"/>
                    <a:gd name="T10" fmla="*/ 564 w 813"/>
                    <a:gd name="T11" fmla="*/ 703 h 813"/>
                    <a:gd name="T12" fmla="*/ 789 w 813"/>
                    <a:gd name="T13" fmla="*/ 99 h 813"/>
                    <a:gd name="T14" fmla="*/ 714 w 813"/>
                    <a:gd name="T15" fmla="*/ 24 h 813"/>
                    <a:gd name="T16" fmla="*/ 110 w 813"/>
                    <a:gd name="T17" fmla="*/ 249 h 813"/>
                    <a:gd name="T18" fmla="*/ 126 w 813"/>
                    <a:gd name="T19" fmla="*/ 314 h 813"/>
                    <a:gd name="T20" fmla="*/ 324 w 813"/>
                    <a:gd name="T21" fmla="*/ 376 h 813"/>
                    <a:gd name="T22" fmla="*/ 20 w 813"/>
                    <a:gd name="T23" fmla="*/ 680 h 813"/>
                    <a:gd name="T24" fmla="*/ 20 w 813"/>
                    <a:gd name="T25" fmla="*/ 754 h 813"/>
                    <a:gd name="T26" fmla="*/ 59 w 813"/>
                    <a:gd name="T27" fmla="*/ 79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3" h="813">
                      <a:moveTo>
                        <a:pt x="59" y="793"/>
                      </a:moveTo>
                      <a:lnTo>
                        <a:pt x="59" y="793"/>
                      </a:lnTo>
                      <a:cubicBezTo>
                        <a:pt x="80" y="813"/>
                        <a:pt x="113" y="813"/>
                        <a:pt x="133" y="793"/>
                      </a:cubicBezTo>
                      <a:lnTo>
                        <a:pt x="439" y="487"/>
                      </a:lnTo>
                      <a:lnTo>
                        <a:pt x="500" y="698"/>
                      </a:lnTo>
                      <a:cubicBezTo>
                        <a:pt x="519" y="753"/>
                        <a:pt x="539" y="768"/>
                        <a:pt x="564" y="703"/>
                      </a:cubicBezTo>
                      <a:lnTo>
                        <a:pt x="789" y="99"/>
                      </a:lnTo>
                      <a:cubicBezTo>
                        <a:pt x="813" y="33"/>
                        <a:pt x="780" y="0"/>
                        <a:pt x="714" y="24"/>
                      </a:cubicBezTo>
                      <a:lnTo>
                        <a:pt x="110" y="249"/>
                      </a:lnTo>
                      <a:cubicBezTo>
                        <a:pt x="45" y="274"/>
                        <a:pt x="82" y="295"/>
                        <a:pt x="126" y="314"/>
                      </a:cubicBezTo>
                      <a:lnTo>
                        <a:pt x="324" y="376"/>
                      </a:lnTo>
                      <a:lnTo>
                        <a:pt x="20" y="680"/>
                      </a:lnTo>
                      <a:cubicBezTo>
                        <a:pt x="0" y="700"/>
                        <a:pt x="0" y="733"/>
                        <a:pt x="20" y="754"/>
                      </a:cubicBezTo>
                      <a:lnTo>
                        <a:pt x="59" y="793"/>
                      </a:ln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7" name="Freeform 120"/>
                <p:cNvSpPr>
                  <a:spLocks/>
                </p:cNvSpPr>
                <p:nvPr/>
              </p:nvSpPr>
              <p:spPr bwMode="auto">
                <a:xfrm>
                  <a:off x="57491322" y="5414963"/>
                  <a:ext cx="2689225" cy="1123950"/>
                </a:xfrm>
                <a:custGeom>
                  <a:avLst/>
                  <a:gdLst>
                    <a:gd name="T0" fmla="*/ 30 w 641"/>
                    <a:gd name="T1" fmla="*/ 264 h 268"/>
                    <a:gd name="T2" fmla="*/ 30 w 641"/>
                    <a:gd name="T3" fmla="*/ 264 h 268"/>
                    <a:gd name="T4" fmla="*/ 4 w 641"/>
                    <a:gd name="T5" fmla="*/ 252 h 268"/>
                    <a:gd name="T6" fmla="*/ 16 w 641"/>
                    <a:gd name="T7" fmla="*/ 226 h 268"/>
                    <a:gd name="T8" fmla="*/ 611 w 641"/>
                    <a:gd name="T9" fmla="*/ 4 h 268"/>
                    <a:gd name="T10" fmla="*/ 638 w 641"/>
                    <a:gd name="T11" fmla="*/ 16 h 268"/>
                    <a:gd name="T12" fmla="*/ 625 w 641"/>
                    <a:gd name="T13" fmla="*/ 42 h 268"/>
                    <a:gd name="T14" fmla="*/ 30 w 641"/>
                    <a:gd name="T15" fmla="*/ 264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1" h="268">
                      <a:moveTo>
                        <a:pt x="30" y="264"/>
                      </a:moveTo>
                      <a:lnTo>
                        <a:pt x="30" y="264"/>
                      </a:lnTo>
                      <a:cubicBezTo>
                        <a:pt x="19" y="268"/>
                        <a:pt x="8" y="263"/>
                        <a:pt x="4" y="252"/>
                      </a:cubicBezTo>
                      <a:cubicBezTo>
                        <a:pt x="0" y="242"/>
                        <a:pt x="5" y="230"/>
                        <a:pt x="16" y="226"/>
                      </a:cubicBezTo>
                      <a:lnTo>
                        <a:pt x="611" y="4"/>
                      </a:lnTo>
                      <a:cubicBezTo>
                        <a:pt x="622" y="0"/>
                        <a:pt x="634" y="6"/>
                        <a:pt x="638" y="16"/>
                      </a:cubicBezTo>
                      <a:cubicBezTo>
                        <a:pt x="641" y="27"/>
                        <a:pt x="636" y="39"/>
                        <a:pt x="625" y="42"/>
                      </a:cubicBezTo>
                      <a:lnTo>
                        <a:pt x="30" y="264"/>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8" name="Freeform 121"/>
                <p:cNvSpPr>
                  <a:spLocks/>
                </p:cNvSpPr>
                <p:nvPr/>
              </p:nvSpPr>
              <p:spPr bwMode="auto">
                <a:xfrm>
                  <a:off x="57054759" y="6888163"/>
                  <a:ext cx="1468438" cy="1468438"/>
                </a:xfrm>
                <a:custGeom>
                  <a:avLst/>
                  <a:gdLst>
                    <a:gd name="T0" fmla="*/ 8 w 350"/>
                    <a:gd name="T1" fmla="*/ 313 h 350"/>
                    <a:gd name="T2" fmla="*/ 8 w 350"/>
                    <a:gd name="T3" fmla="*/ 313 h 350"/>
                    <a:gd name="T4" fmla="*/ 313 w 350"/>
                    <a:gd name="T5" fmla="*/ 8 h 350"/>
                    <a:gd name="T6" fmla="*/ 342 w 350"/>
                    <a:gd name="T7" fmla="*/ 8 h 350"/>
                    <a:gd name="T8" fmla="*/ 342 w 350"/>
                    <a:gd name="T9" fmla="*/ 37 h 350"/>
                    <a:gd name="T10" fmla="*/ 37 w 350"/>
                    <a:gd name="T11" fmla="*/ 342 h 350"/>
                    <a:gd name="T12" fmla="*/ 8 w 350"/>
                    <a:gd name="T13" fmla="*/ 342 h 350"/>
                    <a:gd name="T14" fmla="*/ 8 w 350"/>
                    <a:gd name="T15" fmla="*/ 313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0" h="350">
                      <a:moveTo>
                        <a:pt x="8" y="313"/>
                      </a:moveTo>
                      <a:lnTo>
                        <a:pt x="8" y="313"/>
                      </a:lnTo>
                      <a:lnTo>
                        <a:pt x="313" y="8"/>
                      </a:lnTo>
                      <a:cubicBezTo>
                        <a:pt x="321" y="0"/>
                        <a:pt x="334" y="0"/>
                        <a:pt x="342" y="8"/>
                      </a:cubicBezTo>
                      <a:cubicBezTo>
                        <a:pt x="350" y="16"/>
                        <a:pt x="350" y="29"/>
                        <a:pt x="342" y="37"/>
                      </a:cubicBezTo>
                      <a:lnTo>
                        <a:pt x="37" y="342"/>
                      </a:lnTo>
                      <a:cubicBezTo>
                        <a:pt x="29" y="350"/>
                        <a:pt x="16" y="350"/>
                        <a:pt x="8" y="342"/>
                      </a:cubicBezTo>
                      <a:cubicBezTo>
                        <a:pt x="0" y="334"/>
                        <a:pt x="0" y="321"/>
                        <a:pt x="8" y="313"/>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39" name="Freeform 122"/>
                <p:cNvSpPr>
                  <a:spLocks noEditPoints="1"/>
                </p:cNvSpPr>
                <p:nvPr/>
              </p:nvSpPr>
              <p:spPr bwMode="auto">
                <a:xfrm>
                  <a:off x="49368083" y="838200"/>
                  <a:ext cx="18299115" cy="15786100"/>
                </a:xfrm>
                <a:custGeom>
                  <a:avLst/>
                  <a:gdLst>
                    <a:gd name="T0" fmla="*/ 3276 w 4361"/>
                    <a:gd name="T1" fmla="*/ 3456 h 3763"/>
                    <a:gd name="T2" fmla="*/ 1112 w 4361"/>
                    <a:gd name="T3" fmla="*/ 3456 h 3763"/>
                    <a:gd name="T4" fmla="*/ 975 w 4361"/>
                    <a:gd name="T5" fmla="*/ 3593 h 3763"/>
                    <a:gd name="T6" fmla="*/ 975 w 4361"/>
                    <a:gd name="T7" fmla="*/ 3763 h 3763"/>
                    <a:gd name="T8" fmla="*/ 3412 w 4361"/>
                    <a:gd name="T9" fmla="*/ 3763 h 3763"/>
                    <a:gd name="T10" fmla="*/ 3412 w 4361"/>
                    <a:gd name="T11" fmla="*/ 3593 h 3763"/>
                    <a:gd name="T12" fmla="*/ 3276 w 4361"/>
                    <a:gd name="T13" fmla="*/ 3456 h 3763"/>
                    <a:gd name="T14" fmla="*/ 3908 w 4361"/>
                    <a:gd name="T15" fmla="*/ 0 h 3763"/>
                    <a:gd name="T16" fmla="*/ 3908 w 4361"/>
                    <a:gd name="T17" fmla="*/ 0 h 3763"/>
                    <a:gd name="T18" fmla="*/ 453 w 4361"/>
                    <a:gd name="T19" fmla="*/ 0 h 3763"/>
                    <a:gd name="T20" fmla="*/ 0 w 4361"/>
                    <a:gd name="T21" fmla="*/ 453 h 3763"/>
                    <a:gd name="T22" fmla="*/ 0 w 4361"/>
                    <a:gd name="T23" fmla="*/ 2433 h 3763"/>
                    <a:gd name="T24" fmla="*/ 453 w 4361"/>
                    <a:gd name="T25" fmla="*/ 2886 h 3763"/>
                    <a:gd name="T26" fmla="*/ 1581 w 4361"/>
                    <a:gd name="T27" fmla="*/ 2886 h 3763"/>
                    <a:gd name="T28" fmla="*/ 1581 w 4361"/>
                    <a:gd name="T29" fmla="*/ 3331 h 3763"/>
                    <a:gd name="T30" fmla="*/ 2780 w 4361"/>
                    <a:gd name="T31" fmla="*/ 3331 h 3763"/>
                    <a:gd name="T32" fmla="*/ 2780 w 4361"/>
                    <a:gd name="T33" fmla="*/ 2886 h 3763"/>
                    <a:gd name="T34" fmla="*/ 3908 w 4361"/>
                    <a:gd name="T35" fmla="*/ 2886 h 3763"/>
                    <a:gd name="T36" fmla="*/ 4361 w 4361"/>
                    <a:gd name="T37" fmla="*/ 2433 h 3763"/>
                    <a:gd name="T38" fmla="*/ 4361 w 4361"/>
                    <a:gd name="T39" fmla="*/ 453 h 3763"/>
                    <a:gd name="T40" fmla="*/ 3908 w 4361"/>
                    <a:gd name="T41" fmla="*/ 0 h 3763"/>
                    <a:gd name="T42" fmla="*/ 2181 w 4361"/>
                    <a:gd name="T43" fmla="*/ 141 h 3763"/>
                    <a:gd name="T44" fmla="*/ 2181 w 4361"/>
                    <a:gd name="T45" fmla="*/ 141 h 3763"/>
                    <a:gd name="T46" fmla="*/ 2239 w 4361"/>
                    <a:gd name="T47" fmla="*/ 200 h 3763"/>
                    <a:gd name="T48" fmla="*/ 2181 w 4361"/>
                    <a:gd name="T49" fmla="*/ 258 h 3763"/>
                    <a:gd name="T50" fmla="*/ 2122 w 4361"/>
                    <a:gd name="T51" fmla="*/ 200 h 3763"/>
                    <a:gd name="T52" fmla="*/ 2181 w 4361"/>
                    <a:gd name="T53" fmla="*/ 141 h 3763"/>
                    <a:gd name="T54" fmla="*/ 3905 w 4361"/>
                    <a:gd name="T55" fmla="*/ 2446 h 3763"/>
                    <a:gd name="T56" fmla="*/ 3905 w 4361"/>
                    <a:gd name="T57" fmla="*/ 2446 h 3763"/>
                    <a:gd name="T58" fmla="*/ 456 w 4361"/>
                    <a:gd name="T59" fmla="*/ 2446 h 3763"/>
                    <a:gd name="T60" fmla="*/ 456 w 4361"/>
                    <a:gd name="T61" fmla="*/ 861 h 3763"/>
                    <a:gd name="T62" fmla="*/ 456 w 4361"/>
                    <a:gd name="T63" fmla="*/ 861 h 3763"/>
                    <a:gd name="T64" fmla="*/ 456 w 4361"/>
                    <a:gd name="T65" fmla="*/ 441 h 3763"/>
                    <a:gd name="T66" fmla="*/ 3905 w 4361"/>
                    <a:gd name="T67" fmla="*/ 441 h 3763"/>
                    <a:gd name="T68" fmla="*/ 3905 w 4361"/>
                    <a:gd name="T69" fmla="*/ 2026 h 3763"/>
                    <a:gd name="T70" fmla="*/ 3905 w 4361"/>
                    <a:gd name="T71" fmla="*/ 2446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1" h="3763">
                      <a:moveTo>
                        <a:pt x="3276" y="3456"/>
                      </a:moveTo>
                      <a:lnTo>
                        <a:pt x="1112" y="3456"/>
                      </a:lnTo>
                      <a:cubicBezTo>
                        <a:pt x="1036" y="3456"/>
                        <a:pt x="975" y="3517"/>
                        <a:pt x="975" y="3593"/>
                      </a:cubicBezTo>
                      <a:cubicBezTo>
                        <a:pt x="975" y="3597"/>
                        <a:pt x="975" y="3763"/>
                        <a:pt x="975" y="3763"/>
                      </a:cubicBezTo>
                      <a:lnTo>
                        <a:pt x="3412" y="3763"/>
                      </a:lnTo>
                      <a:cubicBezTo>
                        <a:pt x="3412" y="3763"/>
                        <a:pt x="3412" y="3597"/>
                        <a:pt x="3412" y="3593"/>
                      </a:cubicBezTo>
                      <a:cubicBezTo>
                        <a:pt x="3412" y="3517"/>
                        <a:pt x="3351" y="3456"/>
                        <a:pt x="3276" y="3456"/>
                      </a:cubicBezTo>
                      <a:close/>
                      <a:moveTo>
                        <a:pt x="3908" y="0"/>
                      </a:moveTo>
                      <a:lnTo>
                        <a:pt x="3908" y="0"/>
                      </a:lnTo>
                      <a:lnTo>
                        <a:pt x="453" y="0"/>
                      </a:lnTo>
                      <a:cubicBezTo>
                        <a:pt x="203" y="0"/>
                        <a:pt x="0" y="203"/>
                        <a:pt x="0" y="453"/>
                      </a:cubicBezTo>
                      <a:lnTo>
                        <a:pt x="0" y="2433"/>
                      </a:lnTo>
                      <a:cubicBezTo>
                        <a:pt x="0" y="2683"/>
                        <a:pt x="203" y="2886"/>
                        <a:pt x="453" y="2886"/>
                      </a:cubicBezTo>
                      <a:lnTo>
                        <a:pt x="1581" y="2886"/>
                      </a:lnTo>
                      <a:lnTo>
                        <a:pt x="1581" y="3331"/>
                      </a:lnTo>
                      <a:lnTo>
                        <a:pt x="2780" y="3331"/>
                      </a:lnTo>
                      <a:lnTo>
                        <a:pt x="2780" y="2886"/>
                      </a:lnTo>
                      <a:lnTo>
                        <a:pt x="3908" y="2886"/>
                      </a:lnTo>
                      <a:cubicBezTo>
                        <a:pt x="4158" y="2886"/>
                        <a:pt x="4361" y="2683"/>
                        <a:pt x="4361" y="2433"/>
                      </a:cubicBezTo>
                      <a:lnTo>
                        <a:pt x="4361" y="453"/>
                      </a:lnTo>
                      <a:cubicBezTo>
                        <a:pt x="4361" y="203"/>
                        <a:pt x="4158" y="0"/>
                        <a:pt x="3908" y="0"/>
                      </a:cubicBezTo>
                      <a:close/>
                      <a:moveTo>
                        <a:pt x="2181" y="141"/>
                      </a:moveTo>
                      <a:lnTo>
                        <a:pt x="2181" y="141"/>
                      </a:lnTo>
                      <a:cubicBezTo>
                        <a:pt x="2213" y="141"/>
                        <a:pt x="2239" y="167"/>
                        <a:pt x="2239" y="200"/>
                      </a:cubicBezTo>
                      <a:cubicBezTo>
                        <a:pt x="2239" y="232"/>
                        <a:pt x="2213" y="258"/>
                        <a:pt x="2181" y="258"/>
                      </a:cubicBezTo>
                      <a:cubicBezTo>
                        <a:pt x="2148" y="258"/>
                        <a:pt x="2122" y="232"/>
                        <a:pt x="2122" y="200"/>
                      </a:cubicBezTo>
                      <a:cubicBezTo>
                        <a:pt x="2122" y="167"/>
                        <a:pt x="2148" y="141"/>
                        <a:pt x="2181" y="141"/>
                      </a:cubicBezTo>
                      <a:close/>
                      <a:moveTo>
                        <a:pt x="3905" y="2446"/>
                      </a:moveTo>
                      <a:lnTo>
                        <a:pt x="3905" y="2446"/>
                      </a:lnTo>
                      <a:lnTo>
                        <a:pt x="456" y="2446"/>
                      </a:lnTo>
                      <a:lnTo>
                        <a:pt x="456" y="861"/>
                      </a:lnTo>
                      <a:lnTo>
                        <a:pt x="456" y="861"/>
                      </a:lnTo>
                      <a:lnTo>
                        <a:pt x="456" y="441"/>
                      </a:lnTo>
                      <a:lnTo>
                        <a:pt x="3905" y="441"/>
                      </a:lnTo>
                      <a:lnTo>
                        <a:pt x="3905" y="2026"/>
                      </a:lnTo>
                      <a:lnTo>
                        <a:pt x="3905" y="2446"/>
                      </a:lnTo>
                      <a:close/>
                    </a:path>
                  </a:pathLst>
                </a:custGeom>
                <a:solidFill>
                  <a:srgbClr val="7A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6" name="Freeform 135"/>
              <p:cNvSpPr>
                <a:spLocks/>
              </p:cNvSpPr>
              <p:nvPr/>
            </p:nvSpPr>
            <p:spPr bwMode="auto">
              <a:xfrm>
                <a:off x="4381965" y="1092432"/>
                <a:ext cx="1640697" cy="818315"/>
              </a:xfrm>
              <a:custGeom>
                <a:avLst/>
                <a:gdLst>
                  <a:gd name="T0" fmla="*/ 113 w 5951"/>
                  <a:gd name="T1" fmla="*/ 0 h 2710"/>
                  <a:gd name="T2" fmla="*/ 5838 w 5951"/>
                  <a:gd name="T3" fmla="*/ 0 h 2710"/>
                  <a:gd name="T4" fmla="*/ 5951 w 5951"/>
                  <a:gd name="T5" fmla="*/ 113 h 2710"/>
                  <a:gd name="T6" fmla="*/ 5951 w 5951"/>
                  <a:gd name="T7" fmla="*/ 2597 h 2710"/>
                  <a:gd name="T8" fmla="*/ 5838 w 5951"/>
                  <a:gd name="T9" fmla="*/ 2710 h 2710"/>
                  <a:gd name="T10" fmla="*/ 113 w 5951"/>
                  <a:gd name="T11" fmla="*/ 2710 h 2710"/>
                  <a:gd name="T12" fmla="*/ 0 w 5951"/>
                  <a:gd name="T13" fmla="*/ 2597 h 2710"/>
                  <a:gd name="T14" fmla="*/ 0 w 5951"/>
                  <a:gd name="T15" fmla="*/ 113 h 2710"/>
                  <a:gd name="T16" fmla="*/ 113 w 5951"/>
                  <a:gd name="T17" fmla="*/ 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1" h="2710">
                    <a:moveTo>
                      <a:pt x="113" y="0"/>
                    </a:moveTo>
                    <a:lnTo>
                      <a:pt x="5838" y="0"/>
                    </a:lnTo>
                    <a:cubicBezTo>
                      <a:pt x="5900" y="0"/>
                      <a:pt x="5951" y="51"/>
                      <a:pt x="5951" y="113"/>
                    </a:cubicBezTo>
                    <a:lnTo>
                      <a:pt x="5951" y="2597"/>
                    </a:lnTo>
                    <a:cubicBezTo>
                      <a:pt x="5951" y="2659"/>
                      <a:pt x="5900" y="2710"/>
                      <a:pt x="5838" y="2710"/>
                    </a:cubicBezTo>
                    <a:lnTo>
                      <a:pt x="113" y="2710"/>
                    </a:lnTo>
                    <a:cubicBezTo>
                      <a:pt x="51" y="2710"/>
                      <a:pt x="0" y="2659"/>
                      <a:pt x="0" y="2597"/>
                    </a:cubicBezTo>
                    <a:lnTo>
                      <a:pt x="0" y="113"/>
                    </a:lnTo>
                    <a:cubicBezTo>
                      <a:pt x="0" y="51"/>
                      <a:pt x="51" y="0"/>
                      <a:pt x="113" y="0"/>
                    </a:cubicBezTo>
                    <a:close/>
                  </a:path>
                </a:pathLst>
              </a:custGeom>
              <a:no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b="1" dirty="0">
                    <a:solidFill>
                      <a:srgbClr val="3E444F"/>
                    </a:solidFill>
                    <a:cs typeface="Arial" pitchFamily="34" charset="0"/>
                  </a:rPr>
                  <a:t>Heading</a:t>
                </a:r>
              </a:p>
              <a:p>
                <a:r>
                  <a:rPr lang="en-US" sz="1050" dirty="0">
                    <a:solidFill>
                      <a:srgbClr val="3E444F"/>
                    </a:solidFill>
                    <a:cs typeface="Arial" pitchFamily="34" charset="0"/>
                  </a:rPr>
                  <a:t>Lorem ipsum dolor sit amet, consectetur adipiscing elit. Phasellus vitae massa eu mauris pulvinar varius. </a:t>
                </a:r>
              </a:p>
            </p:txBody>
          </p:sp>
        </p:grpSp>
        <p:grpSp>
          <p:nvGrpSpPr>
            <p:cNvPr id="5" name="Group 4"/>
            <p:cNvGrpSpPr/>
            <p:nvPr/>
          </p:nvGrpSpPr>
          <p:grpSpPr>
            <a:xfrm>
              <a:off x="6552002" y="2547079"/>
              <a:ext cx="1640697" cy="1949805"/>
              <a:chOff x="6738589" y="2724825"/>
              <a:chExt cx="1640697" cy="1949805"/>
            </a:xfrm>
          </p:grpSpPr>
          <p:grpSp>
            <p:nvGrpSpPr>
              <p:cNvPr id="2158" name="Group 2157"/>
              <p:cNvGrpSpPr>
                <a:grpSpLocks noChangeAspect="1"/>
              </p:cNvGrpSpPr>
              <p:nvPr/>
            </p:nvGrpSpPr>
            <p:grpSpPr>
              <a:xfrm>
                <a:off x="6738589" y="2724825"/>
                <a:ext cx="1034918" cy="1056974"/>
                <a:chOff x="95780240" y="37680900"/>
                <a:chExt cx="17802228" cy="18181638"/>
              </a:xfrm>
            </p:grpSpPr>
            <p:sp>
              <p:nvSpPr>
                <p:cNvPr id="2116" name="Freeform 99"/>
                <p:cNvSpPr>
                  <a:spLocks noEditPoints="1"/>
                </p:cNvSpPr>
                <p:nvPr/>
              </p:nvSpPr>
              <p:spPr bwMode="auto">
                <a:xfrm>
                  <a:off x="98096403" y="39141400"/>
                  <a:ext cx="14173202" cy="14174788"/>
                </a:xfrm>
                <a:custGeom>
                  <a:avLst/>
                  <a:gdLst>
                    <a:gd name="T0" fmla="*/ 3201 w 3378"/>
                    <a:gd name="T1" fmla="*/ 935 h 3379"/>
                    <a:gd name="T2" fmla="*/ 3378 w 3378"/>
                    <a:gd name="T3" fmla="*/ 1689 h 3379"/>
                    <a:gd name="T4" fmla="*/ 3094 w 3378"/>
                    <a:gd name="T5" fmla="*/ 2628 h 3379"/>
                    <a:gd name="T6" fmla="*/ 1833 w 3378"/>
                    <a:gd name="T7" fmla="*/ 3373 h 3379"/>
                    <a:gd name="T8" fmla="*/ 1689 w 3378"/>
                    <a:gd name="T9" fmla="*/ 3379 h 3379"/>
                    <a:gd name="T10" fmla="*/ 273 w 3378"/>
                    <a:gd name="T11" fmla="*/ 2612 h 3379"/>
                    <a:gd name="T12" fmla="*/ 34 w 3378"/>
                    <a:gd name="T13" fmla="*/ 2030 h 3379"/>
                    <a:gd name="T14" fmla="*/ 0 w 3378"/>
                    <a:gd name="T15" fmla="*/ 1689 h 3379"/>
                    <a:gd name="T16" fmla="*/ 1689 w 3378"/>
                    <a:gd name="T17" fmla="*/ 0 h 3379"/>
                    <a:gd name="T18" fmla="*/ 2062 w 3378"/>
                    <a:gd name="T19" fmla="*/ 41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8" h="3379">
                      <a:moveTo>
                        <a:pt x="3201" y="935"/>
                      </a:moveTo>
                      <a:cubicBezTo>
                        <a:pt x="3314" y="1162"/>
                        <a:pt x="3378" y="1418"/>
                        <a:pt x="3378" y="1689"/>
                      </a:cubicBezTo>
                      <a:cubicBezTo>
                        <a:pt x="3378" y="2037"/>
                        <a:pt x="3273" y="2360"/>
                        <a:pt x="3094" y="2628"/>
                      </a:cubicBezTo>
                      <a:moveTo>
                        <a:pt x="1833" y="3373"/>
                      </a:moveTo>
                      <a:cubicBezTo>
                        <a:pt x="1785" y="3377"/>
                        <a:pt x="1737" y="3379"/>
                        <a:pt x="1689" y="3379"/>
                      </a:cubicBezTo>
                      <a:cubicBezTo>
                        <a:pt x="1096" y="3379"/>
                        <a:pt x="575" y="3074"/>
                        <a:pt x="273" y="2612"/>
                      </a:cubicBezTo>
                      <a:moveTo>
                        <a:pt x="34" y="2030"/>
                      </a:moveTo>
                      <a:cubicBezTo>
                        <a:pt x="11" y="1920"/>
                        <a:pt x="0" y="1806"/>
                        <a:pt x="0" y="1689"/>
                      </a:cubicBezTo>
                      <a:cubicBezTo>
                        <a:pt x="0" y="756"/>
                        <a:pt x="756" y="0"/>
                        <a:pt x="1689" y="0"/>
                      </a:cubicBezTo>
                      <a:cubicBezTo>
                        <a:pt x="1817" y="0"/>
                        <a:pt x="1942" y="14"/>
                        <a:pt x="2062" y="41"/>
                      </a:cubicBezTo>
                    </a:path>
                  </a:pathLst>
                </a:custGeom>
                <a:noFill/>
                <a:ln w="19050" cap="flat">
                  <a:solidFill>
                    <a:srgbClr val="4444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17" name="Freeform 100"/>
                <p:cNvSpPr>
                  <a:spLocks/>
                </p:cNvSpPr>
                <p:nvPr/>
              </p:nvSpPr>
              <p:spPr bwMode="auto">
                <a:xfrm>
                  <a:off x="95780240" y="43340338"/>
                  <a:ext cx="4673601" cy="4676775"/>
                </a:xfrm>
                <a:custGeom>
                  <a:avLst/>
                  <a:gdLst>
                    <a:gd name="T0" fmla="*/ 33 w 1114"/>
                    <a:gd name="T1" fmla="*/ 0 h 1115"/>
                    <a:gd name="T2" fmla="*/ 1081 w 1114"/>
                    <a:gd name="T3" fmla="*/ 0 h 1115"/>
                    <a:gd name="T4" fmla="*/ 1114 w 1114"/>
                    <a:gd name="T5" fmla="*/ 33 h 1115"/>
                    <a:gd name="T6" fmla="*/ 1114 w 1114"/>
                    <a:gd name="T7" fmla="*/ 1082 h 1115"/>
                    <a:gd name="T8" fmla="*/ 1081 w 1114"/>
                    <a:gd name="T9" fmla="*/ 1115 h 1115"/>
                    <a:gd name="T10" fmla="*/ 33 w 1114"/>
                    <a:gd name="T11" fmla="*/ 1115 h 1115"/>
                    <a:gd name="T12" fmla="*/ 0 w 1114"/>
                    <a:gd name="T13" fmla="*/ 1082 h 1115"/>
                    <a:gd name="T14" fmla="*/ 0 w 1114"/>
                    <a:gd name="T15" fmla="*/ 33 h 1115"/>
                    <a:gd name="T16" fmla="*/ 33 w 1114"/>
                    <a:gd name="T17"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115">
                      <a:moveTo>
                        <a:pt x="33" y="0"/>
                      </a:moveTo>
                      <a:lnTo>
                        <a:pt x="1081" y="0"/>
                      </a:lnTo>
                      <a:cubicBezTo>
                        <a:pt x="1099" y="0"/>
                        <a:pt x="1114" y="15"/>
                        <a:pt x="1114" y="33"/>
                      </a:cubicBezTo>
                      <a:lnTo>
                        <a:pt x="1114" y="1082"/>
                      </a:lnTo>
                      <a:cubicBezTo>
                        <a:pt x="1114" y="1100"/>
                        <a:pt x="1099" y="1115"/>
                        <a:pt x="1081" y="1115"/>
                      </a:cubicBezTo>
                      <a:lnTo>
                        <a:pt x="33" y="1115"/>
                      </a:lnTo>
                      <a:cubicBezTo>
                        <a:pt x="14" y="1115"/>
                        <a:pt x="0" y="1100"/>
                        <a:pt x="0" y="1082"/>
                      </a:cubicBezTo>
                      <a:lnTo>
                        <a:pt x="0" y="33"/>
                      </a:lnTo>
                      <a:cubicBezTo>
                        <a:pt x="0" y="15"/>
                        <a:pt x="14" y="0"/>
                        <a:pt x="33" y="0"/>
                      </a:cubicBezTo>
                      <a:close/>
                    </a:path>
                  </a:pathLst>
                </a:custGeom>
                <a:solidFill>
                  <a:srgbClr val="DC5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18" name="Freeform 101"/>
                <p:cNvSpPr>
                  <a:spLocks/>
                </p:cNvSpPr>
                <p:nvPr/>
              </p:nvSpPr>
              <p:spPr bwMode="auto">
                <a:xfrm>
                  <a:off x="97932891" y="47602775"/>
                  <a:ext cx="2932113" cy="3159125"/>
                </a:xfrm>
                <a:custGeom>
                  <a:avLst/>
                  <a:gdLst>
                    <a:gd name="T0" fmla="*/ 38 w 699"/>
                    <a:gd name="T1" fmla="*/ 0 h 753"/>
                    <a:gd name="T2" fmla="*/ 699 w 699"/>
                    <a:gd name="T3" fmla="*/ 430 h 753"/>
                    <a:gd name="T4" fmla="*/ 0 w 699"/>
                    <a:gd name="T5" fmla="*/ 753 h 753"/>
                    <a:gd name="T6" fmla="*/ 38 w 699"/>
                    <a:gd name="T7" fmla="*/ 0 h 753"/>
                  </a:gdLst>
                  <a:ahLst/>
                  <a:cxnLst>
                    <a:cxn ang="0">
                      <a:pos x="T0" y="T1"/>
                    </a:cxn>
                    <a:cxn ang="0">
                      <a:pos x="T2" y="T3"/>
                    </a:cxn>
                    <a:cxn ang="0">
                      <a:pos x="T4" y="T5"/>
                    </a:cxn>
                    <a:cxn ang="0">
                      <a:pos x="T6" y="T7"/>
                    </a:cxn>
                  </a:cxnLst>
                  <a:rect l="0" t="0" r="r" b="b"/>
                  <a:pathLst>
                    <a:path w="699" h="753">
                      <a:moveTo>
                        <a:pt x="38" y="0"/>
                      </a:moveTo>
                      <a:lnTo>
                        <a:pt x="699" y="430"/>
                      </a:lnTo>
                      <a:lnTo>
                        <a:pt x="0" y="753"/>
                      </a:lnTo>
                      <a:lnTo>
                        <a:pt x="38"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19" name="Freeform 102"/>
                <p:cNvSpPr>
                  <a:spLocks/>
                </p:cNvSpPr>
                <p:nvPr/>
              </p:nvSpPr>
              <p:spPr bwMode="auto">
                <a:xfrm>
                  <a:off x="108908867" y="39077900"/>
                  <a:ext cx="4673601" cy="4673600"/>
                </a:xfrm>
                <a:custGeom>
                  <a:avLst/>
                  <a:gdLst>
                    <a:gd name="T0" fmla="*/ 33 w 1114"/>
                    <a:gd name="T1" fmla="*/ 0 h 1114"/>
                    <a:gd name="T2" fmla="*/ 1081 w 1114"/>
                    <a:gd name="T3" fmla="*/ 0 h 1114"/>
                    <a:gd name="T4" fmla="*/ 1114 w 1114"/>
                    <a:gd name="T5" fmla="*/ 33 h 1114"/>
                    <a:gd name="T6" fmla="*/ 1114 w 1114"/>
                    <a:gd name="T7" fmla="*/ 1081 h 1114"/>
                    <a:gd name="T8" fmla="*/ 1081 w 1114"/>
                    <a:gd name="T9" fmla="*/ 1114 h 1114"/>
                    <a:gd name="T10" fmla="*/ 33 w 1114"/>
                    <a:gd name="T11" fmla="*/ 1114 h 1114"/>
                    <a:gd name="T12" fmla="*/ 0 w 1114"/>
                    <a:gd name="T13" fmla="*/ 1081 h 1114"/>
                    <a:gd name="T14" fmla="*/ 0 w 1114"/>
                    <a:gd name="T15" fmla="*/ 33 h 1114"/>
                    <a:gd name="T16" fmla="*/ 33 w 1114"/>
                    <a:gd name="T17"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114">
                      <a:moveTo>
                        <a:pt x="33" y="0"/>
                      </a:moveTo>
                      <a:lnTo>
                        <a:pt x="1081" y="0"/>
                      </a:lnTo>
                      <a:cubicBezTo>
                        <a:pt x="1100" y="0"/>
                        <a:pt x="1114" y="15"/>
                        <a:pt x="1114" y="33"/>
                      </a:cubicBezTo>
                      <a:lnTo>
                        <a:pt x="1114" y="1081"/>
                      </a:lnTo>
                      <a:cubicBezTo>
                        <a:pt x="1114" y="1100"/>
                        <a:pt x="1100" y="1114"/>
                        <a:pt x="1081" y="1114"/>
                      </a:cubicBezTo>
                      <a:lnTo>
                        <a:pt x="33" y="1114"/>
                      </a:lnTo>
                      <a:cubicBezTo>
                        <a:pt x="15" y="1114"/>
                        <a:pt x="0" y="1100"/>
                        <a:pt x="0" y="1081"/>
                      </a:cubicBezTo>
                      <a:lnTo>
                        <a:pt x="0" y="33"/>
                      </a:lnTo>
                      <a:cubicBezTo>
                        <a:pt x="0" y="15"/>
                        <a:pt x="15" y="0"/>
                        <a:pt x="33" y="0"/>
                      </a:cubicBezTo>
                      <a:close/>
                    </a:path>
                  </a:pathLst>
                </a:custGeom>
                <a:solidFill>
                  <a:srgbClr val="DC5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0" name="Freeform 103"/>
                <p:cNvSpPr>
                  <a:spLocks/>
                </p:cNvSpPr>
                <p:nvPr/>
              </p:nvSpPr>
              <p:spPr bwMode="auto">
                <a:xfrm>
                  <a:off x="105606867" y="51185763"/>
                  <a:ext cx="4673601" cy="4676775"/>
                </a:xfrm>
                <a:custGeom>
                  <a:avLst/>
                  <a:gdLst>
                    <a:gd name="T0" fmla="*/ 33 w 1114"/>
                    <a:gd name="T1" fmla="*/ 0 h 1115"/>
                    <a:gd name="T2" fmla="*/ 1081 w 1114"/>
                    <a:gd name="T3" fmla="*/ 0 h 1115"/>
                    <a:gd name="T4" fmla="*/ 1114 w 1114"/>
                    <a:gd name="T5" fmla="*/ 34 h 1115"/>
                    <a:gd name="T6" fmla="*/ 1114 w 1114"/>
                    <a:gd name="T7" fmla="*/ 1082 h 1115"/>
                    <a:gd name="T8" fmla="*/ 1081 w 1114"/>
                    <a:gd name="T9" fmla="*/ 1115 h 1115"/>
                    <a:gd name="T10" fmla="*/ 33 w 1114"/>
                    <a:gd name="T11" fmla="*/ 1115 h 1115"/>
                    <a:gd name="T12" fmla="*/ 0 w 1114"/>
                    <a:gd name="T13" fmla="*/ 1082 h 1115"/>
                    <a:gd name="T14" fmla="*/ 0 w 1114"/>
                    <a:gd name="T15" fmla="*/ 34 h 1115"/>
                    <a:gd name="T16" fmla="*/ 33 w 1114"/>
                    <a:gd name="T17"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115">
                      <a:moveTo>
                        <a:pt x="33" y="0"/>
                      </a:moveTo>
                      <a:lnTo>
                        <a:pt x="1081" y="0"/>
                      </a:lnTo>
                      <a:cubicBezTo>
                        <a:pt x="1099" y="0"/>
                        <a:pt x="1114" y="15"/>
                        <a:pt x="1114" y="34"/>
                      </a:cubicBezTo>
                      <a:lnTo>
                        <a:pt x="1114" y="1082"/>
                      </a:lnTo>
                      <a:cubicBezTo>
                        <a:pt x="1114" y="1100"/>
                        <a:pt x="1099" y="1115"/>
                        <a:pt x="1081" y="1115"/>
                      </a:cubicBezTo>
                      <a:lnTo>
                        <a:pt x="33" y="1115"/>
                      </a:lnTo>
                      <a:cubicBezTo>
                        <a:pt x="15" y="1115"/>
                        <a:pt x="0" y="1100"/>
                        <a:pt x="0" y="1082"/>
                      </a:cubicBezTo>
                      <a:lnTo>
                        <a:pt x="0" y="34"/>
                      </a:lnTo>
                      <a:cubicBezTo>
                        <a:pt x="0" y="15"/>
                        <a:pt x="15" y="0"/>
                        <a:pt x="33" y="0"/>
                      </a:cubicBezTo>
                      <a:close/>
                    </a:path>
                  </a:pathLst>
                </a:custGeom>
                <a:solidFill>
                  <a:srgbClr val="DC5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1" name="Freeform 104"/>
                <p:cNvSpPr>
                  <a:spLocks/>
                </p:cNvSpPr>
                <p:nvPr/>
              </p:nvSpPr>
              <p:spPr bwMode="auto">
                <a:xfrm>
                  <a:off x="106324417" y="37680900"/>
                  <a:ext cx="3121026" cy="3082925"/>
                </a:xfrm>
                <a:custGeom>
                  <a:avLst/>
                  <a:gdLst>
                    <a:gd name="T0" fmla="*/ 166 w 744"/>
                    <a:gd name="T1" fmla="*/ 0 h 735"/>
                    <a:gd name="T2" fmla="*/ 744 w 744"/>
                    <a:gd name="T3" fmla="*/ 536 h 735"/>
                    <a:gd name="T4" fmla="*/ 0 w 744"/>
                    <a:gd name="T5" fmla="*/ 735 h 735"/>
                    <a:gd name="T6" fmla="*/ 166 w 744"/>
                    <a:gd name="T7" fmla="*/ 0 h 735"/>
                  </a:gdLst>
                  <a:ahLst/>
                  <a:cxnLst>
                    <a:cxn ang="0">
                      <a:pos x="T0" y="T1"/>
                    </a:cxn>
                    <a:cxn ang="0">
                      <a:pos x="T2" y="T3"/>
                    </a:cxn>
                    <a:cxn ang="0">
                      <a:pos x="T4" y="T5"/>
                    </a:cxn>
                    <a:cxn ang="0">
                      <a:pos x="T6" y="T7"/>
                    </a:cxn>
                  </a:cxnLst>
                  <a:rect l="0" t="0" r="r" b="b"/>
                  <a:pathLst>
                    <a:path w="744" h="735">
                      <a:moveTo>
                        <a:pt x="166" y="0"/>
                      </a:moveTo>
                      <a:lnTo>
                        <a:pt x="744" y="536"/>
                      </a:lnTo>
                      <a:lnTo>
                        <a:pt x="0" y="735"/>
                      </a:lnTo>
                      <a:lnTo>
                        <a:pt x="166"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22" name="Freeform 105"/>
                <p:cNvSpPr>
                  <a:spLocks/>
                </p:cNvSpPr>
                <p:nvPr/>
              </p:nvSpPr>
              <p:spPr bwMode="auto">
                <a:xfrm>
                  <a:off x="109534342" y="48721963"/>
                  <a:ext cx="3121026" cy="3084513"/>
                </a:xfrm>
                <a:custGeom>
                  <a:avLst/>
                  <a:gdLst>
                    <a:gd name="T0" fmla="*/ 166 w 744"/>
                    <a:gd name="T1" fmla="*/ 0 h 735"/>
                    <a:gd name="T2" fmla="*/ 744 w 744"/>
                    <a:gd name="T3" fmla="*/ 535 h 735"/>
                    <a:gd name="T4" fmla="*/ 0 w 744"/>
                    <a:gd name="T5" fmla="*/ 735 h 735"/>
                    <a:gd name="T6" fmla="*/ 166 w 744"/>
                    <a:gd name="T7" fmla="*/ 0 h 735"/>
                  </a:gdLst>
                  <a:ahLst/>
                  <a:cxnLst>
                    <a:cxn ang="0">
                      <a:pos x="T0" y="T1"/>
                    </a:cxn>
                    <a:cxn ang="0">
                      <a:pos x="T2" y="T3"/>
                    </a:cxn>
                    <a:cxn ang="0">
                      <a:pos x="T4" y="T5"/>
                    </a:cxn>
                    <a:cxn ang="0">
                      <a:pos x="T6" y="T7"/>
                    </a:cxn>
                  </a:cxnLst>
                  <a:rect l="0" t="0" r="r" b="b"/>
                  <a:pathLst>
                    <a:path w="744" h="735">
                      <a:moveTo>
                        <a:pt x="166" y="0"/>
                      </a:moveTo>
                      <a:lnTo>
                        <a:pt x="744" y="535"/>
                      </a:lnTo>
                      <a:lnTo>
                        <a:pt x="0" y="735"/>
                      </a:lnTo>
                      <a:lnTo>
                        <a:pt x="166"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7" name="Freeform 136"/>
              <p:cNvSpPr>
                <a:spLocks/>
              </p:cNvSpPr>
              <p:nvPr/>
            </p:nvSpPr>
            <p:spPr bwMode="auto">
              <a:xfrm>
                <a:off x="6738589" y="3856315"/>
                <a:ext cx="1640697" cy="818315"/>
              </a:xfrm>
              <a:custGeom>
                <a:avLst/>
                <a:gdLst>
                  <a:gd name="T0" fmla="*/ 113 w 5951"/>
                  <a:gd name="T1" fmla="*/ 0 h 2710"/>
                  <a:gd name="T2" fmla="*/ 5838 w 5951"/>
                  <a:gd name="T3" fmla="*/ 0 h 2710"/>
                  <a:gd name="T4" fmla="*/ 5951 w 5951"/>
                  <a:gd name="T5" fmla="*/ 113 h 2710"/>
                  <a:gd name="T6" fmla="*/ 5951 w 5951"/>
                  <a:gd name="T7" fmla="*/ 2597 h 2710"/>
                  <a:gd name="T8" fmla="*/ 5838 w 5951"/>
                  <a:gd name="T9" fmla="*/ 2710 h 2710"/>
                  <a:gd name="T10" fmla="*/ 113 w 5951"/>
                  <a:gd name="T11" fmla="*/ 2710 h 2710"/>
                  <a:gd name="T12" fmla="*/ 0 w 5951"/>
                  <a:gd name="T13" fmla="*/ 2597 h 2710"/>
                  <a:gd name="T14" fmla="*/ 0 w 5951"/>
                  <a:gd name="T15" fmla="*/ 113 h 2710"/>
                  <a:gd name="T16" fmla="*/ 113 w 5951"/>
                  <a:gd name="T17" fmla="*/ 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1" h="2710">
                    <a:moveTo>
                      <a:pt x="113" y="0"/>
                    </a:moveTo>
                    <a:lnTo>
                      <a:pt x="5838" y="0"/>
                    </a:lnTo>
                    <a:cubicBezTo>
                      <a:pt x="5900" y="0"/>
                      <a:pt x="5951" y="51"/>
                      <a:pt x="5951" y="113"/>
                    </a:cubicBezTo>
                    <a:lnTo>
                      <a:pt x="5951" y="2597"/>
                    </a:lnTo>
                    <a:cubicBezTo>
                      <a:pt x="5951" y="2659"/>
                      <a:pt x="5900" y="2710"/>
                      <a:pt x="5838" y="2710"/>
                    </a:cubicBezTo>
                    <a:lnTo>
                      <a:pt x="113" y="2710"/>
                    </a:lnTo>
                    <a:cubicBezTo>
                      <a:pt x="51" y="2710"/>
                      <a:pt x="0" y="2659"/>
                      <a:pt x="0" y="2597"/>
                    </a:cubicBezTo>
                    <a:lnTo>
                      <a:pt x="0" y="113"/>
                    </a:lnTo>
                    <a:cubicBezTo>
                      <a:pt x="0" y="51"/>
                      <a:pt x="51" y="0"/>
                      <a:pt x="113" y="0"/>
                    </a:cubicBezTo>
                    <a:close/>
                  </a:path>
                </a:pathLst>
              </a:custGeom>
              <a:no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b="1" dirty="0">
                    <a:solidFill>
                      <a:srgbClr val="3E444F"/>
                    </a:solidFill>
                    <a:cs typeface="Arial" pitchFamily="34" charset="0"/>
                  </a:rPr>
                  <a:t>Heading</a:t>
                </a:r>
              </a:p>
              <a:p>
                <a:r>
                  <a:rPr lang="en-US" sz="1050" dirty="0">
                    <a:solidFill>
                      <a:srgbClr val="3E444F"/>
                    </a:solidFill>
                    <a:cs typeface="Arial" pitchFamily="34" charset="0"/>
                  </a:rPr>
                  <a:t>Lorem ipsum dolor sit amet, consectetur adipiscing elit. Phasellus vitae massa eu mauris pulvinar varius. </a:t>
                </a:r>
              </a:p>
            </p:txBody>
          </p:sp>
        </p:grpSp>
        <p:grpSp>
          <p:nvGrpSpPr>
            <p:cNvPr id="3" name="Group 2"/>
            <p:cNvGrpSpPr/>
            <p:nvPr/>
          </p:nvGrpSpPr>
          <p:grpSpPr>
            <a:xfrm>
              <a:off x="3254630" y="4950127"/>
              <a:ext cx="2591419" cy="818315"/>
              <a:chOff x="3366836" y="4907460"/>
              <a:chExt cx="2591419" cy="818315"/>
            </a:xfrm>
          </p:grpSpPr>
          <p:grpSp>
            <p:nvGrpSpPr>
              <p:cNvPr id="2154" name="Group 2153"/>
              <p:cNvGrpSpPr>
                <a:grpSpLocks noChangeAspect="1"/>
              </p:cNvGrpSpPr>
              <p:nvPr/>
            </p:nvGrpSpPr>
            <p:grpSpPr>
              <a:xfrm>
                <a:off x="3366836" y="4961340"/>
                <a:ext cx="951277" cy="634185"/>
                <a:chOff x="49347445" y="75718988"/>
                <a:chExt cx="18343565" cy="10412413"/>
              </a:xfrm>
            </p:grpSpPr>
            <p:sp>
              <p:nvSpPr>
                <p:cNvPr id="2140" name="Freeform 123"/>
                <p:cNvSpPr>
                  <a:spLocks/>
                </p:cNvSpPr>
                <p:nvPr/>
              </p:nvSpPr>
              <p:spPr bwMode="auto">
                <a:xfrm>
                  <a:off x="49347445" y="75718988"/>
                  <a:ext cx="18343565" cy="10412413"/>
                </a:xfrm>
                <a:custGeom>
                  <a:avLst/>
                  <a:gdLst>
                    <a:gd name="T0" fmla="*/ 243 w 4372"/>
                    <a:gd name="T1" fmla="*/ 0 h 2482"/>
                    <a:gd name="T2" fmla="*/ 4129 w 4372"/>
                    <a:gd name="T3" fmla="*/ 0 h 2482"/>
                    <a:gd name="T4" fmla="*/ 4372 w 4372"/>
                    <a:gd name="T5" fmla="*/ 243 h 2482"/>
                    <a:gd name="T6" fmla="*/ 4372 w 4372"/>
                    <a:gd name="T7" fmla="*/ 2239 h 2482"/>
                    <a:gd name="T8" fmla="*/ 4129 w 4372"/>
                    <a:gd name="T9" fmla="*/ 2482 h 2482"/>
                    <a:gd name="T10" fmla="*/ 243 w 4372"/>
                    <a:gd name="T11" fmla="*/ 2482 h 2482"/>
                    <a:gd name="T12" fmla="*/ 0 w 4372"/>
                    <a:gd name="T13" fmla="*/ 2239 h 2482"/>
                    <a:gd name="T14" fmla="*/ 0 w 4372"/>
                    <a:gd name="T15" fmla="*/ 243 h 2482"/>
                    <a:gd name="T16" fmla="*/ 243 w 4372"/>
                    <a:gd name="T17" fmla="*/ 0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72" h="2482">
                      <a:moveTo>
                        <a:pt x="243" y="0"/>
                      </a:moveTo>
                      <a:lnTo>
                        <a:pt x="4129" y="0"/>
                      </a:lnTo>
                      <a:cubicBezTo>
                        <a:pt x="4262" y="0"/>
                        <a:pt x="4372" y="110"/>
                        <a:pt x="4372" y="243"/>
                      </a:cubicBezTo>
                      <a:lnTo>
                        <a:pt x="4372" y="2239"/>
                      </a:lnTo>
                      <a:cubicBezTo>
                        <a:pt x="4372" y="2373"/>
                        <a:pt x="4262" y="2482"/>
                        <a:pt x="4129" y="2482"/>
                      </a:cubicBezTo>
                      <a:lnTo>
                        <a:pt x="243" y="2482"/>
                      </a:lnTo>
                      <a:cubicBezTo>
                        <a:pt x="109" y="2482"/>
                        <a:pt x="0" y="2373"/>
                        <a:pt x="0" y="2239"/>
                      </a:cubicBezTo>
                      <a:lnTo>
                        <a:pt x="0" y="243"/>
                      </a:lnTo>
                      <a:cubicBezTo>
                        <a:pt x="0" y="110"/>
                        <a:pt x="109" y="0"/>
                        <a:pt x="243" y="0"/>
                      </a:cubicBezTo>
                      <a:close/>
                    </a:path>
                  </a:pathLst>
                </a:custGeom>
                <a:solidFill>
                  <a:srgbClr val="6E2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1" name="Freeform 124"/>
                <p:cNvSpPr>
                  <a:spLocks/>
                </p:cNvSpPr>
                <p:nvPr/>
              </p:nvSpPr>
              <p:spPr bwMode="auto">
                <a:xfrm>
                  <a:off x="50274545" y="78244700"/>
                  <a:ext cx="16489365" cy="7069138"/>
                </a:xfrm>
                <a:custGeom>
                  <a:avLst/>
                  <a:gdLst>
                    <a:gd name="T0" fmla="*/ 3930 w 3930"/>
                    <a:gd name="T1" fmla="*/ 1685 h 1685"/>
                    <a:gd name="T2" fmla="*/ 3930 w 3930"/>
                    <a:gd name="T3" fmla="*/ 1685 h 1685"/>
                    <a:gd name="T4" fmla="*/ 0 w 3930"/>
                    <a:gd name="T5" fmla="*/ 1685 h 1685"/>
                    <a:gd name="T6" fmla="*/ 0 w 3930"/>
                    <a:gd name="T7" fmla="*/ 0 h 1685"/>
                    <a:gd name="T8" fmla="*/ 3930 w 3930"/>
                    <a:gd name="T9" fmla="*/ 0 h 1685"/>
                    <a:gd name="T10" fmla="*/ 3930 w 3930"/>
                    <a:gd name="T11" fmla="*/ 1685 h 1685"/>
                  </a:gdLst>
                  <a:ahLst/>
                  <a:cxnLst>
                    <a:cxn ang="0">
                      <a:pos x="T0" y="T1"/>
                    </a:cxn>
                    <a:cxn ang="0">
                      <a:pos x="T2" y="T3"/>
                    </a:cxn>
                    <a:cxn ang="0">
                      <a:pos x="T4" y="T5"/>
                    </a:cxn>
                    <a:cxn ang="0">
                      <a:pos x="T6" y="T7"/>
                    </a:cxn>
                    <a:cxn ang="0">
                      <a:pos x="T8" y="T9"/>
                    </a:cxn>
                    <a:cxn ang="0">
                      <a:pos x="T10" y="T11"/>
                    </a:cxn>
                  </a:cxnLst>
                  <a:rect l="0" t="0" r="r" b="b"/>
                  <a:pathLst>
                    <a:path w="3930" h="1685">
                      <a:moveTo>
                        <a:pt x="3930" y="1685"/>
                      </a:moveTo>
                      <a:lnTo>
                        <a:pt x="3930" y="1685"/>
                      </a:lnTo>
                      <a:lnTo>
                        <a:pt x="0" y="1685"/>
                      </a:lnTo>
                      <a:lnTo>
                        <a:pt x="0" y="0"/>
                      </a:lnTo>
                      <a:lnTo>
                        <a:pt x="3930" y="0"/>
                      </a:lnTo>
                      <a:lnTo>
                        <a:pt x="3930" y="1685"/>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2" name="Freeform 125"/>
                <p:cNvSpPr>
                  <a:spLocks/>
                </p:cNvSpPr>
                <p:nvPr/>
              </p:nvSpPr>
              <p:spPr bwMode="auto">
                <a:xfrm>
                  <a:off x="57399247" y="82292825"/>
                  <a:ext cx="7073901" cy="1098550"/>
                </a:xfrm>
                <a:custGeom>
                  <a:avLst/>
                  <a:gdLst>
                    <a:gd name="T0" fmla="*/ 0 w 1686"/>
                    <a:gd name="T1" fmla="*/ 262 h 262"/>
                    <a:gd name="T2" fmla="*/ 0 w 1686"/>
                    <a:gd name="T3" fmla="*/ 262 h 262"/>
                    <a:gd name="T4" fmla="*/ 0 w 1686"/>
                    <a:gd name="T5" fmla="*/ 0 h 262"/>
                    <a:gd name="T6" fmla="*/ 1686 w 1686"/>
                    <a:gd name="T7" fmla="*/ 0 h 262"/>
                    <a:gd name="T8" fmla="*/ 1686 w 1686"/>
                    <a:gd name="T9" fmla="*/ 262 h 262"/>
                    <a:gd name="T10" fmla="*/ 0 w 1686"/>
                    <a:gd name="T11" fmla="*/ 262 h 262"/>
                  </a:gdLst>
                  <a:ahLst/>
                  <a:cxnLst>
                    <a:cxn ang="0">
                      <a:pos x="T0" y="T1"/>
                    </a:cxn>
                    <a:cxn ang="0">
                      <a:pos x="T2" y="T3"/>
                    </a:cxn>
                    <a:cxn ang="0">
                      <a:pos x="T4" y="T5"/>
                    </a:cxn>
                    <a:cxn ang="0">
                      <a:pos x="T6" y="T7"/>
                    </a:cxn>
                    <a:cxn ang="0">
                      <a:pos x="T8" y="T9"/>
                    </a:cxn>
                    <a:cxn ang="0">
                      <a:pos x="T10" y="T11"/>
                    </a:cxn>
                  </a:cxnLst>
                  <a:rect l="0" t="0" r="r" b="b"/>
                  <a:pathLst>
                    <a:path w="1686" h="262">
                      <a:moveTo>
                        <a:pt x="0" y="262"/>
                      </a:moveTo>
                      <a:lnTo>
                        <a:pt x="0" y="262"/>
                      </a:lnTo>
                      <a:lnTo>
                        <a:pt x="0" y="0"/>
                      </a:lnTo>
                      <a:lnTo>
                        <a:pt x="1686" y="0"/>
                      </a:lnTo>
                      <a:lnTo>
                        <a:pt x="1686" y="262"/>
                      </a:lnTo>
                      <a:lnTo>
                        <a:pt x="0" y="262"/>
                      </a:ln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3" name="Freeform 126"/>
                <p:cNvSpPr>
                  <a:spLocks/>
                </p:cNvSpPr>
                <p:nvPr/>
              </p:nvSpPr>
              <p:spPr bwMode="auto">
                <a:xfrm>
                  <a:off x="56873784" y="81907063"/>
                  <a:ext cx="8128001" cy="1871663"/>
                </a:xfrm>
                <a:custGeom>
                  <a:avLst/>
                  <a:gdLst>
                    <a:gd name="T0" fmla="*/ 1937 w 1937"/>
                    <a:gd name="T1" fmla="*/ 0 h 446"/>
                    <a:gd name="T2" fmla="*/ 1937 w 1937"/>
                    <a:gd name="T3" fmla="*/ 0 h 446"/>
                    <a:gd name="T4" fmla="*/ 0 w 1937"/>
                    <a:gd name="T5" fmla="*/ 0 h 446"/>
                    <a:gd name="T6" fmla="*/ 0 w 1937"/>
                    <a:gd name="T7" fmla="*/ 446 h 446"/>
                    <a:gd name="T8" fmla="*/ 1937 w 1937"/>
                    <a:gd name="T9" fmla="*/ 446 h 446"/>
                    <a:gd name="T10" fmla="*/ 1937 w 1937"/>
                    <a:gd name="T11" fmla="*/ 0 h 446"/>
                  </a:gdLst>
                  <a:ahLst/>
                  <a:cxnLst>
                    <a:cxn ang="0">
                      <a:pos x="T0" y="T1"/>
                    </a:cxn>
                    <a:cxn ang="0">
                      <a:pos x="T2" y="T3"/>
                    </a:cxn>
                    <a:cxn ang="0">
                      <a:pos x="T4" y="T5"/>
                    </a:cxn>
                    <a:cxn ang="0">
                      <a:pos x="T6" y="T7"/>
                    </a:cxn>
                    <a:cxn ang="0">
                      <a:pos x="T8" y="T9"/>
                    </a:cxn>
                    <a:cxn ang="0">
                      <a:pos x="T10" y="T11"/>
                    </a:cxn>
                  </a:cxnLst>
                  <a:rect l="0" t="0" r="r" b="b"/>
                  <a:pathLst>
                    <a:path w="1937" h="446">
                      <a:moveTo>
                        <a:pt x="1937" y="0"/>
                      </a:moveTo>
                      <a:lnTo>
                        <a:pt x="1937" y="0"/>
                      </a:lnTo>
                      <a:lnTo>
                        <a:pt x="0" y="0"/>
                      </a:lnTo>
                      <a:lnTo>
                        <a:pt x="0" y="446"/>
                      </a:lnTo>
                      <a:lnTo>
                        <a:pt x="1937" y="446"/>
                      </a:lnTo>
                      <a:lnTo>
                        <a:pt x="1937"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4" name="Freeform 127"/>
                <p:cNvSpPr>
                  <a:spLocks/>
                </p:cNvSpPr>
                <p:nvPr/>
              </p:nvSpPr>
              <p:spPr bwMode="auto">
                <a:xfrm>
                  <a:off x="57399247" y="79490888"/>
                  <a:ext cx="7073901" cy="1098550"/>
                </a:xfrm>
                <a:custGeom>
                  <a:avLst/>
                  <a:gdLst>
                    <a:gd name="T0" fmla="*/ 0 w 1686"/>
                    <a:gd name="T1" fmla="*/ 262 h 262"/>
                    <a:gd name="T2" fmla="*/ 0 w 1686"/>
                    <a:gd name="T3" fmla="*/ 262 h 262"/>
                    <a:gd name="T4" fmla="*/ 0 w 1686"/>
                    <a:gd name="T5" fmla="*/ 0 h 262"/>
                    <a:gd name="T6" fmla="*/ 1686 w 1686"/>
                    <a:gd name="T7" fmla="*/ 0 h 262"/>
                    <a:gd name="T8" fmla="*/ 1686 w 1686"/>
                    <a:gd name="T9" fmla="*/ 262 h 262"/>
                    <a:gd name="T10" fmla="*/ 0 w 1686"/>
                    <a:gd name="T11" fmla="*/ 262 h 262"/>
                  </a:gdLst>
                  <a:ahLst/>
                  <a:cxnLst>
                    <a:cxn ang="0">
                      <a:pos x="T0" y="T1"/>
                    </a:cxn>
                    <a:cxn ang="0">
                      <a:pos x="T2" y="T3"/>
                    </a:cxn>
                    <a:cxn ang="0">
                      <a:pos x="T4" y="T5"/>
                    </a:cxn>
                    <a:cxn ang="0">
                      <a:pos x="T6" y="T7"/>
                    </a:cxn>
                    <a:cxn ang="0">
                      <a:pos x="T8" y="T9"/>
                    </a:cxn>
                    <a:cxn ang="0">
                      <a:pos x="T10" y="T11"/>
                    </a:cxn>
                  </a:cxnLst>
                  <a:rect l="0" t="0" r="r" b="b"/>
                  <a:pathLst>
                    <a:path w="1686" h="262">
                      <a:moveTo>
                        <a:pt x="0" y="262"/>
                      </a:moveTo>
                      <a:lnTo>
                        <a:pt x="0" y="262"/>
                      </a:lnTo>
                      <a:lnTo>
                        <a:pt x="0" y="0"/>
                      </a:lnTo>
                      <a:lnTo>
                        <a:pt x="1686" y="0"/>
                      </a:lnTo>
                      <a:lnTo>
                        <a:pt x="1686" y="262"/>
                      </a:lnTo>
                      <a:lnTo>
                        <a:pt x="0" y="262"/>
                      </a:lnTo>
                      <a:close/>
                    </a:path>
                  </a:pathLst>
                </a:custGeom>
                <a:solidFill>
                  <a:srgbClr val="FDB8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5" name="Freeform 128"/>
                <p:cNvSpPr>
                  <a:spLocks/>
                </p:cNvSpPr>
                <p:nvPr/>
              </p:nvSpPr>
              <p:spPr bwMode="auto">
                <a:xfrm>
                  <a:off x="56873784" y="79105125"/>
                  <a:ext cx="8128001" cy="1870075"/>
                </a:xfrm>
                <a:custGeom>
                  <a:avLst/>
                  <a:gdLst>
                    <a:gd name="T0" fmla="*/ 1937 w 1937"/>
                    <a:gd name="T1" fmla="*/ 0 h 446"/>
                    <a:gd name="T2" fmla="*/ 1937 w 1937"/>
                    <a:gd name="T3" fmla="*/ 0 h 446"/>
                    <a:gd name="T4" fmla="*/ 0 w 1937"/>
                    <a:gd name="T5" fmla="*/ 0 h 446"/>
                    <a:gd name="T6" fmla="*/ 0 w 1937"/>
                    <a:gd name="T7" fmla="*/ 446 h 446"/>
                    <a:gd name="T8" fmla="*/ 1937 w 1937"/>
                    <a:gd name="T9" fmla="*/ 446 h 446"/>
                    <a:gd name="T10" fmla="*/ 1937 w 1937"/>
                    <a:gd name="T11" fmla="*/ 0 h 446"/>
                  </a:gdLst>
                  <a:ahLst/>
                  <a:cxnLst>
                    <a:cxn ang="0">
                      <a:pos x="T0" y="T1"/>
                    </a:cxn>
                    <a:cxn ang="0">
                      <a:pos x="T2" y="T3"/>
                    </a:cxn>
                    <a:cxn ang="0">
                      <a:pos x="T4" y="T5"/>
                    </a:cxn>
                    <a:cxn ang="0">
                      <a:pos x="T6" y="T7"/>
                    </a:cxn>
                    <a:cxn ang="0">
                      <a:pos x="T8" y="T9"/>
                    </a:cxn>
                    <a:cxn ang="0">
                      <a:pos x="T10" y="T11"/>
                    </a:cxn>
                  </a:cxnLst>
                  <a:rect l="0" t="0" r="r" b="b"/>
                  <a:pathLst>
                    <a:path w="1937" h="446">
                      <a:moveTo>
                        <a:pt x="1937" y="0"/>
                      </a:moveTo>
                      <a:lnTo>
                        <a:pt x="1937" y="0"/>
                      </a:lnTo>
                      <a:lnTo>
                        <a:pt x="0" y="0"/>
                      </a:lnTo>
                      <a:lnTo>
                        <a:pt x="0" y="446"/>
                      </a:lnTo>
                      <a:lnTo>
                        <a:pt x="1937" y="446"/>
                      </a:lnTo>
                      <a:lnTo>
                        <a:pt x="1937"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6" name="Freeform 129"/>
                <p:cNvSpPr>
                  <a:spLocks/>
                </p:cNvSpPr>
                <p:nvPr/>
              </p:nvSpPr>
              <p:spPr bwMode="auto">
                <a:xfrm>
                  <a:off x="51919196" y="82645250"/>
                  <a:ext cx="3948113" cy="393700"/>
                </a:xfrm>
                <a:custGeom>
                  <a:avLst/>
                  <a:gdLst>
                    <a:gd name="T0" fmla="*/ 941 w 941"/>
                    <a:gd name="T1" fmla="*/ 0 h 94"/>
                    <a:gd name="T2" fmla="*/ 941 w 941"/>
                    <a:gd name="T3" fmla="*/ 0 h 94"/>
                    <a:gd name="T4" fmla="*/ 0 w 941"/>
                    <a:gd name="T5" fmla="*/ 0 h 94"/>
                    <a:gd name="T6" fmla="*/ 0 w 941"/>
                    <a:gd name="T7" fmla="*/ 94 h 94"/>
                    <a:gd name="T8" fmla="*/ 941 w 941"/>
                    <a:gd name="T9" fmla="*/ 94 h 94"/>
                    <a:gd name="T10" fmla="*/ 941 w 941"/>
                    <a:gd name="T11" fmla="*/ 0 h 94"/>
                  </a:gdLst>
                  <a:ahLst/>
                  <a:cxnLst>
                    <a:cxn ang="0">
                      <a:pos x="T0" y="T1"/>
                    </a:cxn>
                    <a:cxn ang="0">
                      <a:pos x="T2" y="T3"/>
                    </a:cxn>
                    <a:cxn ang="0">
                      <a:pos x="T4" y="T5"/>
                    </a:cxn>
                    <a:cxn ang="0">
                      <a:pos x="T6" y="T7"/>
                    </a:cxn>
                    <a:cxn ang="0">
                      <a:pos x="T8" y="T9"/>
                    </a:cxn>
                    <a:cxn ang="0">
                      <a:pos x="T10" y="T11"/>
                    </a:cxn>
                  </a:cxnLst>
                  <a:rect l="0" t="0" r="r" b="b"/>
                  <a:pathLst>
                    <a:path w="941" h="94">
                      <a:moveTo>
                        <a:pt x="941" y="0"/>
                      </a:moveTo>
                      <a:lnTo>
                        <a:pt x="941" y="0"/>
                      </a:lnTo>
                      <a:lnTo>
                        <a:pt x="0" y="0"/>
                      </a:lnTo>
                      <a:lnTo>
                        <a:pt x="0" y="94"/>
                      </a:lnTo>
                      <a:lnTo>
                        <a:pt x="941" y="94"/>
                      </a:lnTo>
                      <a:lnTo>
                        <a:pt x="941"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7" name="Freeform 130"/>
                <p:cNvSpPr>
                  <a:spLocks/>
                </p:cNvSpPr>
                <p:nvPr/>
              </p:nvSpPr>
              <p:spPr bwMode="auto">
                <a:xfrm>
                  <a:off x="51919196" y="79825850"/>
                  <a:ext cx="3948113" cy="428625"/>
                </a:xfrm>
                <a:custGeom>
                  <a:avLst/>
                  <a:gdLst>
                    <a:gd name="T0" fmla="*/ 941 w 941"/>
                    <a:gd name="T1" fmla="*/ 0 h 102"/>
                    <a:gd name="T2" fmla="*/ 941 w 941"/>
                    <a:gd name="T3" fmla="*/ 0 h 102"/>
                    <a:gd name="T4" fmla="*/ 0 w 941"/>
                    <a:gd name="T5" fmla="*/ 0 h 102"/>
                    <a:gd name="T6" fmla="*/ 0 w 941"/>
                    <a:gd name="T7" fmla="*/ 102 h 102"/>
                    <a:gd name="T8" fmla="*/ 941 w 941"/>
                    <a:gd name="T9" fmla="*/ 102 h 102"/>
                    <a:gd name="T10" fmla="*/ 941 w 941"/>
                    <a:gd name="T11" fmla="*/ 0 h 102"/>
                  </a:gdLst>
                  <a:ahLst/>
                  <a:cxnLst>
                    <a:cxn ang="0">
                      <a:pos x="T0" y="T1"/>
                    </a:cxn>
                    <a:cxn ang="0">
                      <a:pos x="T2" y="T3"/>
                    </a:cxn>
                    <a:cxn ang="0">
                      <a:pos x="T4" y="T5"/>
                    </a:cxn>
                    <a:cxn ang="0">
                      <a:pos x="T6" y="T7"/>
                    </a:cxn>
                    <a:cxn ang="0">
                      <a:pos x="T8" y="T9"/>
                    </a:cxn>
                    <a:cxn ang="0">
                      <a:pos x="T10" y="T11"/>
                    </a:cxn>
                  </a:cxnLst>
                  <a:rect l="0" t="0" r="r" b="b"/>
                  <a:pathLst>
                    <a:path w="941" h="102">
                      <a:moveTo>
                        <a:pt x="941" y="0"/>
                      </a:moveTo>
                      <a:lnTo>
                        <a:pt x="941" y="0"/>
                      </a:lnTo>
                      <a:lnTo>
                        <a:pt x="0" y="0"/>
                      </a:lnTo>
                      <a:lnTo>
                        <a:pt x="0" y="102"/>
                      </a:lnTo>
                      <a:lnTo>
                        <a:pt x="941" y="102"/>
                      </a:lnTo>
                      <a:lnTo>
                        <a:pt x="941" y="0"/>
                      </a:lnTo>
                      <a:close/>
                    </a:path>
                  </a:pathLst>
                </a:custGeom>
                <a:solidFill>
                  <a:srgbClr val="F2A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8" name="Oval 131"/>
                <p:cNvSpPr>
                  <a:spLocks noChangeArrowheads="1"/>
                </p:cNvSpPr>
                <p:nvPr/>
              </p:nvSpPr>
              <p:spPr bwMode="auto">
                <a:xfrm>
                  <a:off x="50274545" y="76452413"/>
                  <a:ext cx="1123950" cy="11207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149" name="Oval 132"/>
                <p:cNvSpPr>
                  <a:spLocks noChangeArrowheads="1"/>
                </p:cNvSpPr>
                <p:nvPr/>
              </p:nvSpPr>
              <p:spPr bwMode="auto">
                <a:xfrm>
                  <a:off x="51781083" y="76452413"/>
                  <a:ext cx="1119188" cy="11207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38" name="Freeform 137"/>
              <p:cNvSpPr>
                <a:spLocks/>
              </p:cNvSpPr>
              <p:nvPr/>
            </p:nvSpPr>
            <p:spPr bwMode="auto">
              <a:xfrm>
                <a:off x="4317558" y="4907460"/>
                <a:ext cx="1640697" cy="818315"/>
              </a:xfrm>
              <a:custGeom>
                <a:avLst/>
                <a:gdLst>
                  <a:gd name="T0" fmla="*/ 113 w 5951"/>
                  <a:gd name="T1" fmla="*/ 0 h 2710"/>
                  <a:gd name="T2" fmla="*/ 5838 w 5951"/>
                  <a:gd name="T3" fmla="*/ 0 h 2710"/>
                  <a:gd name="T4" fmla="*/ 5951 w 5951"/>
                  <a:gd name="T5" fmla="*/ 113 h 2710"/>
                  <a:gd name="T6" fmla="*/ 5951 w 5951"/>
                  <a:gd name="T7" fmla="*/ 2597 h 2710"/>
                  <a:gd name="T8" fmla="*/ 5838 w 5951"/>
                  <a:gd name="T9" fmla="*/ 2710 h 2710"/>
                  <a:gd name="T10" fmla="*/ 113 w 5951"/>
                  <a:gd name="T11" fmla="*/ 2710 h 2710"/>
                  <a:gd name="T12" fmla="*/ 0 w 5951"/>
                  <a:gd name="T13" fmla="*/ 2597 h 2710"/>
                  <a:gd name="T14" fmla="*/ 0 w 5951"/>
                  <a:gd name="T15" fmla="*/ 113 h 2710"/>
                  <a:gd name="T16" fmla="*/ 113 w 5951"/>
                  <a:gd name="T17" fmla="*/ 0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1" h="2710">
                    <a:moveTo>
                      <a:pt x="113" y="0"/>
                    </a:moveTo>
                    <a:lnTo>
                      <a:pt x="5838" y="0"/>
                    </a:lnTo>
                    <a:cubicBezTo>
                      <a:pt x="5900" y="0"/>
                      <a:pt x="5951" y="51"/>
                      <a:pt x="5951" y="113"/>
                    </a:cubicBezTo>
                    <a:lnTo>
                      <a:pt x="5951" y="2597"/>
                    </a:lnTo>
                    <a:cubicBezTo>
                      <a:pt x="5951" y="2659"/>
                      <a:pt x="5900" y="2710"/>
                      <a:pt x="5838" y="2710"/>
                    </a:cubicBezTo>
                    <a:lnTo>
                      <a:pt x="113" y="2710"/>
                    </a:lnTo>
                    <a:cubicBezTo>
                      <a:pt x="51" y="2710"/>
                      <a:pt x="0" y="2659"/>
                      <a:pt x="0" y="2597"/>
                    </a:cubicBezTo>
                    <a:lnTo>
                      <a:pt x="0" y="113"/>
                    </a:lnTo>
                    <a:cubicBezTo>
                      <a:pt x="0" y="51"/>
                      <a:pt x="51" y="0"/>
                      <a:pt x="113" y="0"/>
                    </a:cubicBezTo>
                    <a:close/>
                  </a:path>
                </a:pathLst>
              </a:custGeom>
              <a:no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b="1" dirty="0">
                    <a:solidFill>
                      <a:srgbClr val="3E444F"/>
                    </a:solidFill>
                    <a:cs typeface="Arial" pitchFamily="34" charset="0"/>
                  </a:rPr>
                  <a:t>Heading</a:t>
                </a:r>
              </a:p>
              <a:p>
                <a:r>
                  <a:rPr lang="en-US" sz="1050" dirty="0">
                    <a:solidFill>
                      <a:srgbClr val="3E444F"/>
                    </a:solidFill>
                    <a:cs typeface="Arial" pitchFamily="34" charset="0"/>
                  </a:rPr>
                  <a:t>Lorem ipsum dolor sit amet, consectetur adipiscing elit. Phasellus vitae massa eu mauris pulvinar varius. </a:t>
                </a:r>
              </a:p>
            </p:txBody>
          </p:sp>
        </p:grpSp>
      </p:grpSp>
      <p:sp>
        <p:nvSpPr>
          <p:cNvPr id="2" name="Title 1"/>
          <p:cNvSpPr>
            <a:spLocks noGrp="1"/>
          </p:cNvSpPr>
          <p:nvPr>
            <p:ph type="title" idx="4294967295"/>
          </p:nvPr>
        </p:nvSpPr>
        <p:spPr>
          <a:xfrm>
            <a:off x="0" y="244475"/>
            <a:ext cx="7929563" cy="639763"/>
          </a:xfrm>
          <a:prstGeom prst="rect">
            <a:avLst/>
          </a:prstGeom>
        </p:spPr>
        <p:txBody>
          <a:bodyPr/>
          <a:lstStyle/>
          <a:p>
            <a:r>
              <a:rPr lang="en-US" dirty="0"/>
              <a:t>Slide 20</a:t>
            </a:r>
          </a:p>
        </p:txBody>
      </p:sp>
    </p:spTree>
    <p:extLst>
      <p:ext uri="{BB962C8B-B14F-4D97-AF65-F5344CB8AC3E}">
        <p14:creationId xmlns:p14="http://schemas.microsoft.com/office/powerpoint/2010/main" val="3164547037"/>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1840" y="1250882"/>
            <a:ext cx="8480320" cy="2641737"/>
            <a:chOff x="331840" y="1667842"/>
            <a:chExt cx="8480320" cy="3522316"/>
          </a:xfrm>
        </p:grpSpPr>
        <p:sp>
          <p:nvSpPr>
            <p:cNvPr id="5" name="AutoShape 47"/>
            <p:cNvSpPr>
              <a:spLocks noChangeAspect="1" noChangeArrowheads="1" noTextEdit="1"/>
            </p:cNvSpPr>
            <p:nvPr/>
          </p:nvSpPr>
          <p:spPr bwMode="auto">
            <a:xfrm>
              <a:off x="331840" y="1667842"/>
              <a:ext cx="8480320" cy="3522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 name="Freeform 49"/>
            <p:cNvSpPr>
              <a:spLocks/>
            </p:cNvSpPr>
            <p:nvPr/>
          </p:nvSpPr>
          <p:spPr bwMode="auto">
            <a:xfrm>
              <a:off x="331840" y="1667842"/>
              <a:ext cx="2026960"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6" y="6312"/>
                </a:cxn>
                <a:cxn ang="0">
                  <a:pos x="3136"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6" y="6312"/>
                  </a:lnTo>
                  <a:lnTo>
                    <a:pt x="3136" y="344"/>
                  </a:lnTo>
                  <a:lnTo>
                    <a:pt x="3826" y="343"/>
                  </a:lnTo>
                  <a:lnTo>
                    <a:pt x="3826" y="0"/>
                  </a:lnTo>
                  <a:lnTo>
                    <a:pt x="0" y="2"/>
                  </a:lnTo>
                  <a:lnTo>
                    <a:pt x="0" y="344"/>
                  </a:lnTo>
                  <a:close/>
                </a:path>
              </a:pathLst>
            </a:custGeom>
            <a:solidFill>
              <a:srgbClr val="0085C3"/>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Freeform 50"/>
            <p:cNvSpPr>
              <a:spLocks/>
            </p:cNvSpPr>
            <p:nvPr/>
          </p:nvSpPr>
          <p:spPr bwMode="auto">
            <a:xfrm>
              <a:off x="6783393" y="1667842"/>
              <a:ext cx="2028767" cy="3522316"/>
            </a:xfrm>
            <a:custGeom>
              <a:avLst/>
              <a:gdLst/>
              <a:ahLst/>
              <a:cxnLst>
                <a:cxn ang="0">
                  <a:pos x="0" y="344"/>
                </a:cxn>
                <a:cxn ang="0">
                  <a:pos x="655" y="348"/>
                </a:cxn>
                <a:cxn ang="0">
                  <a:pos x="653"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3"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F2AF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Freeform 51"/>
            <p:cNvSpPr>
              <a:spLocks/>
            </p:cNvSpPr>
            <p:nvPr/>
          </p:nvSpPr>
          <p:spPr bwMode="auto">
            <a:xfrm>
              <a:off x="2481755" y="1667842"/>
              <a:ext cx="2028767"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7AB8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52"/>
            <p:cNvSpPr>
              <a:spLocks/>
            </p:cNvSpPr>
            <p:nvPr/>
          </p:nvSpPr>
          <p:spPr bwMode="auto">
            <a:xfrm>
              <a:off x="4633478" y="1667842"/>
              <a:ext cx="2026960"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44444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2"/>
            <p:cNvSpPr>
              <a:spLocks noEditPoints="1"/>
            </p:cNvSpPr>
            <p:nvPr/>
          </p:nvSpPr>
          <p:spPr bwMode="auto">
            <a:xfrm>
              <a:off x="3442082" y="1838795"/>
              <a:ext cx="627988" cy="678798"/>
            </a:xfrm>
            <a:custGeom>
              <a:avLst/>
              <a:gdLst/>
              <a:ahLst/>
              <a:cxnLst>
                <a:cxn ang="0">
                  <a:pos x="1073" y="910"/>
                </a:cxn>
                <a:cxn ang="0">
                  <a:pos x="1147" y="650"/>
                </a:cxn>
                <a:cxn ang="0">
                  <a:pos x="1073" y="390"/>
                </a:cxn>
                <a:cxn ang="0">
                  <a:pos x="1203" y="390"/>
                </a:cxn>
                <a:cxn ang="0">
                  <a:pos x="1203" y="0"/>
                </a:cxn>
                <a:cxn ang="0">
                  <a:pos x="813" y="0"/>
                </a:cxn>
                <a:cxn ang="0">
                  <a:pos x="813" y="182"/>
                </a:cxn>
                <a:cxn ang="0">
                  <a:pos x="652" y="155"/>
                </a:cxn>
                <a:cxn ang="0">
                  <a:pos x="197" y="455"/>
                </a:cxn>
                <a:cxn ang="0">
                  <a:pos x="0" y="455"/>
                </a:cxn>
                <a:cxn ang="0">
                  <a:pos x="0" y="845"/>
                </a:cxn>
                <a:cxn ang="0">
                  <a:pos x="197" y="845"/>
                </a:cxn>
                <a:cxn ang="0">
                  <a:pos x="652" y="1145"/>
                </a:cxn>
                <a:cxn ang="0">
                  <a:pos x="813" y="1118"/>
                </a:cxn>
                <a:cxn ang="0">
                  <a:pos x="813" y="1300"/>
                </a:cxn>
                <a:cxn ang="0">
                  <a:pos x="1203" y="1300"/>
                </a:cxn>
                <a:cxn ang="0">
                  <a:pos x="1203" y="910"/>
                </a:cxn>
                <a:cxn ang="0">
                  <a:pos x="1073" y="910"/>
                </a:cxn>
                <a:cxn ang="0">
                  <a:pos x="652" y="1062"/>
                </a:cxn>
                <a:cxn ang="0">
                  <a:pos x="652" y="1062"/>
                </a:cxn>
                <a:cxn ang="0">
                  <a:pos x="289" y="845"/>
                </a:cxn>
                <a:cxn ang="0">
                  <a:pos x="390" y="845"/>
                </a:cxn>
                <a:cxn ang="0">
                  <a:pos x="390" y="455"/>
                </a:cxn>
                <a:cxn ang="0">
                  <a:pos x="289" y="455"/>
                </a:cxn>
                <a:cxn ang="0">
                  <a:pos x="652" y="238"/>
                </a:cxn>
                <a:cxn ang="0">
                  <a:pos x="813" y="271"/>
                </a:cxn>
                <a:cxn ang="0">
                  <a:pos x="813" y="390"/>
                </a:cxn>
                <a:cxn ang="0">
                  <a:pos x="971" y="390"/>
                </a:cxn>
                <a:cxn ang="0">
                  <a:pos x="1064" y="650"/>
                </a:cxn>
                <a:cxn ang="0">
                  <a:pos x="971" y="910"/>
                </a:cxn>
                <a:cxn ang="0">
                  <a:pos x="813" y="910"/>
                </a:cxn>
                <a:cxn ang="0">
                  <a:pos x="813" y="1029"/>
                </a:cxn>
                <a:cxn ang="0">
                  <a:pos x="652" y="1062"/>
                </a:cxn>
              </a:cxnLst>
              <a:rect l="0" t="0" r="r" b="b"/>
              <a:pathLst>
                <a:path w="1203" h="1300">
                  <a:moveTo>
                    <a:pt x="1073" y="910"/>
                  </a:moveTo>
                  <a:cubicBezTo>
                    <a:pt x="1120" y="834"/>
                    <a:pt x="1147" y="745"/>
                    <a:pt x="1147" y="650"/>
                  </a:cubicBezTo>
                  <a:cubicBezTo>
                    <a:pt x="1147" y="555"/>
                    <a:pt x="1120" y="466"/>
                    <a:pt x="1073" y="390"/>
                  </a:cubicBezTo>
                  <a:lnTo>
                    <a:pt x="1203" y="390"/>
                  </a:lnTo>
                  <a:lnTo>
                    <a:pt x="1203" y="0"/>
                  </a:lnTo>
                  <a:lnTo>
                    <a:pt x="813" y="0"/>
                  </a:lnTo>
                  <a:lnTo>
                    <a:pt x="813" y="182"/>
                  </a:lnTo>
                  <a:cubicBezTo>
                    <a:pt x="762" y="164"/>
                    <a:pt x="708" y="155"/>
                    <a:pt x="652" y="155"/>
                  </a:cubicBezTo>
                  <a:cubicBezTo>
                    <a:pt x="448" y="155"/>
                    <a:pt x="273" y="279"/>
                    <a:pt x="197" y="455"/>
                  </a:cubicBezTo>
                  <a:lnTo>
                    <a:pt x="0" y="455"/>
                  </a:lnTo>
                  <a:lnTo>
                    <a:pt x="0" y="845"/>
                  </a:lnTo>
                  <a:lnTo>
                    <a:pt x="197" y="845"/>
                  </a:lnTo>
                  <a:cubicBezTo>
                    <a:pt x="273" y="1021"/>
                    <a:pt x="448" y="1145"/>
                    <a:pt x="652" y="1145"/>
                  </a:cubicBezTo>
                  <a:cubicBezTo>
                    <a:pt x="708" y="1145"/>
                    <a:pt x="762" y="1135"/>
                    <a:pt x="813" y="1118"/>
                  </a:cubicBezTo>
                  <a:lnTo>
                    <a:pt x="813" y="1300"/>
                  </a:lnTo>
                  <a:lnTo>
                    <a:pt x="1203" y="1300"/>
                  </a:lnTo>
                  <a:lnTo>
                    <a:pt x="1203" y="910"/>
                  </a:lnTo>
                  <a:lnTo>
                    <a:pt x="1073" y="910"/>
                  </a:lnTo>
                  <a:close/>
                  <a:moveTo>
                    <a:pt x="652" y="1062"/>
                  </a:moveTo>
                  <a:lnTo>
                    <a:pt x="652" y="1062"/>
                  </a:lnTo>
                  <a:cubicBezTo>
                    <a:pt x="495" y="1062"/>
                    <a:pt x="359" y="974"/>
                    <a:pt x="289" y="845"/>
                  </a:cubicBezTo>
                  <a:lnTo>
                    <a:pt x="390" y="845"/>
                  </a:lnTo>
                  <a:lnTo>
                    <a:pt x="390" y="455"/>
                  </a:lnTo>
                  <a:lnTo>
                    <a:pt x="289" y="455"/>
                  </a:lnTo>
                  <a:cubicBezTo>
                    <a:pt x="359" y="326"/>
                    <a:pt x="495" y="238"/>
                    <a:pt x="652" y="238"/>
                  </a:cubicBezTo>
                  <a:cubicBezTo>
                    <a:pt x="709" y="238"/>
                    <a:pt x="763" y="250"/>
                    <a:pt x="813" y="271"/>
                  </a:cubicBezTo>
                  <a:lnTo>
                    <a:pt x="813" y="390"/>
                  </a:lnTo>
                  <a:lnTo>
                    <a:pt x="971" y="390"/>
                  </a:lnTo>
                  <a:cubicBezTo>
                    <a:pt x="1029" y="461"/>
                    <a:pt x="1064" y="552"/>
                    <a:pt x="1064" y="650"/>
                  </a:cubicBezTo>
                  <a:cubicBezTo>
                    <a:pt x="1064" y="748"/>
                    <a:pt x="1029" y="839"/>
                    <a:pt x="971" y="910"/>
                  </a:cubicBezTo>
                  <a:lnTo>
                    <a:pt x="813" y="910"/>
                  </a:lnTo>
                  <a:lnTo>
                    <a:pt x="813" y="1029"/>
                  </a:lnTo>
                  <a:cubicBezTo>
                    <a:pt x="763" y="1050"/>
                    <a:pt x="709" y="1062"/>
                    <a:pt x="652" y="1062"/>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1" name="Group 10"/>
            <p:cNvGrpSpPr/>
            <p:nvPr/>
          </p:nvGrpSpPr>
          <p:grpSpPr>
            <a:xfrm>
              <a:off x="1215339" y="1833369"/>
              <a:ext cx="716731" cy="716906"/>
              <a:chOff x="16278225" y="5267325"/>
              <a:chExt cx="13077825" cy="13081001"/>
            </a:xfrm>
          </p:grpSpPr>
          <p:sp>
            <p:nvSpPr>
              <p:cNvPr id="30" name="Freeform 75"/>
              <p:cNvSpPr>
                <a:spLocks/>
              </p:cNvSpPr>
              <p:nvPr/>
            </p:nvSpPr>
            <p:spPr bwMode="auto">
              <a:xfrm>
                <a:off x="21736050" y="5267325"/>
                <a:ext cx="7620000" cy="7612063"/>
              </a:xfrm>
              <a:custGeom>
                <a:avLst/>
                <a:gdLst/>
                <a:ahLst/>
                <a:cxnLst>
                  <a:cxn ang="0">
                    <a:pos x="117" y="591"/>
                  </a:cxn>
                  <a:cxn ang="0">
                    <a:pos x="117" y="682"/>
                  </a:cxn>
                  <a:cxn ang="0">
                    <a:pos x="208" y="682"/>
                  </a:cxn>
                  <a:cxn ang="0">
                    <a:pos x="336" y="554"/>
                  </a:cxn>
                  <a:cxn ang="0">
                    <a:pos x="336" y="735"/>
                  </a:cxn>
                  <a:cxn ang="0">
                    <a:pos x="400" y="799"/>
                  </a:cxn>
                  <a:cxn ang="0">
                    <a:pos x="464" y="735"/>
                  </a:cxn>
                  <a:cxn ang="0">
                    <a:pos x="464" y="554"/>
                  </a:cxn>
                  <a:cxn ang="0">
                    <a:pos x="592" y="682"/>
                  </a:cxn>
                  <a:cxn ang="0">
                    <a:pos x="683" y="682"/>
                  </a:cxn>
                  <a:cxn ang="0">
                    <a:pos x="683" y="591"/>
                  </a:cxn>
                  <a:cxn ang="0">
                    <a:pos x="555" y="464"/>
                  </a:cxn>
                  <a:cxn ang="0">
                    <a:pos x="736" y="464"/>
                  </a:cxn>
                  <a:cxn ang="0">
                    <a:pos x="800" y="399"/>
                  </a:cxn>
                  <a:cxn ang="0">
                    <a:pos x="736" y="335"/>
                  </a:cxn>
                  <a:cxn ang="0">
                    <a:pos x="555" y="335"/>
                  </a:cxn>
                  <a:cxn ang="0">
                    <a:pos x="683" y="207"/>
                  </a:cxn>
                  <a:cxn ang="0">
                    <a:pos x="683" y="117"/>
                  </a:cxn>
                  <a:cxn ang="0">
                    <a:pos x="592" y="117"/>
                  </a:cxn>
                  <a:cxn ang="0">
                    <a:pos x="464" y="244"/>
                  </a:cxn>
                  <a:cxn ang="0">
                    <a:pos x="464" y="64"/>
                  </a:cxn>
                  <a:cxn ang="0">
                    <a:pos x="400" y="0"/>
                  </a:cxn>
                  <a:cxn ang="0">
                    <a:pos x="336" y="64"/>
                  </a:cxn>
                  <a:cxn ang="0">
                    <a:pos x="336" y="245"/>
                  </a:cxn>
                  <a:cxn ang="0">
                    <a:pos x="208" y="117"/>
                  </a:cxn>
                  <a:cxn ang="0">
                    <a:pos x="117" y="117"/>
                  </a:cxn>
                  <a:cxn ang="0">
                    <a:pos x="117" y="207"/>
                  </a:cxn>
                  <a:cxn ang="0">
                    <a:pos x="245" y="335"/>
                  </a:cxn>
                  <a:cxn ang="0">
                    <a:pos x="65" y="335"/>
                  </a:cxn>
                  <a:cxn ang="0">
                    <a:pos x="0" y="399"/>
                  </a:cxn>
                  <a:cxn ang="0">
                    <a:pos x="65" y="464"/>
                  </a:cxn>
                  <a:cxn ang="0">
                    <a:pos x="245" y="464"/>
                  </a:cxn>
                  <a:cxn ang="0">
                    <a:pos x="117" y="591"/>
                  </a:cxn>
                </a:cxnLst>
                <a:rect l="0" t="0" r="r" b="b"/>
                <a:pathLst>
                  <a:path w="800" h="799">
                    <a:moveTo>
                      <a:pt x="117" y="591"/>
                    </a:moveTo>
                    <a:cubicBezTo>
                      <a:pt x="92" y="616"/>
                      <a:pt x="92" y="657"/>
                      <a:pt x="117" y="682"/>
                    </a:cubicBezTo>
                    <a:cubicBezTo>
                      <a:pt x="143" y="707"/>
                      <a:pt x="183" y="707"/>
                      <a:pt x="208" y="682"/>
                    </a:cubicBezTo>
                    <a:lnTo>
                      <a:pt x="336" y="554"/>
                    </a:lnTo>
                    <a:lnTo>
                      <a:pt x="336" y="735"/>
                    </a:lnTo>
                    <a:cubicBezTo>
                      <a:pt x="336" y="770"/>
                      <a:pt x="365" y="799"/>
                      <a:pt x="400" y="799"/>
                    </a:cubicBezTo>
                    <a:cubicBezTo>
                      <a:pt x="435" y="799"/>
                      <a:pt x="464" y="770"/>
                      <a:pt x="464" y="735"/>
                    </a:cubicBezTo>
                    <a:lnTo>
                      <a:pt x="464" y="554"/>
                    </a:lnTo>
                    <a:lnTo>
                      <a:pt x="592" y="682"/>
                    </a:lnTo>
                    <a:cubicBezTo>
                      <a:pt x="617" y="707"/>
                      <a:pt x="658" y="707"/>
                      <a:pt x="683" y="682"/>
                    </a:cubicBezTo>
                    <a:cubicBezTo>
                      <a:pt x="708" y="657"/>
                      <a:pt x="708" y="616"/>
                      <a:pt x="683" y="591"/>
                    </a:cubicBezTo>
                    <a:lnTo>
                      <a:pt x="555" y="464"/>
                    </a:lnTo>
                    <a:lnTo>
                      <a:pt x="736" y="464"/>
                    </a:lnTo>
                    <a:cubicBezTo>
                      <a:pt x="771" y="464"/>
                      <a:pt x="800" y="435"/>
                      <a:pt x="800" y="399"/>
                    </a:cubicBezTo>
                    <a:cubicBezTo>
                      <a:pt x="800" y="364"/>
                      <a:pt x="771" y="335"/>
                      <a:pt x="736" y="335"/>
                    </a:cubicBezTo>
                    <a:lnTo>
                      <a:pt x="555" y="335"/>
                    </a:lnTo>
                    <a:lnTo>
                      <a:pt x="683" y="207"/>
                    </a:lnTo>
                    <a:cubicBezTo>
                      <a:pt x="708" y="182"/>
                      <a:pt x="708" y="142"/>
                      <a:pt x="683" y="117"/>
                    </a:cubicBezTo>
                    <a:cubicBezTo>
                      <a:pt x="658" y="92"/>
                      <a:pt x="617" y="92"/>
                      <a:pt x="592" y="117"/>
                    </a:cubicBezTo>
                    <a:lnTo>
                      <a:pt x="464" y="244"/>
                    </a:lnTo>
                    <a:lnTo>
                      <a:pt x="464" y="64"/>
                    </a:lnTo>
                    <a:cubicBezTo>
                      <a:pt x="464" y="29"/>
                      <a:pt x="436" y="0"/>
                      <a:pt x="400" y="0"/>
                    </a:cubicBezTo>
                    <a:cubicBezTo>
                      <a:pt x="365" y="0"/>
                      <a:pt x="336" y="29"/>
                      <a:pt x="336" y="64"/>
                    </a:cubicBezTo>
                    <a:lnTo>
                      <a:pt x="336" y="245"/>
                    </a:lnTo>
                    <a:lnTo>
                      <a:pt x="208" y="117"/>
                    </a:lnTo>
                    <a:cubicBezTo>
                      <a:pt x="183" y="92"/>
                      <a:pt x="143" y="92"/>
                      <a:pt x="117" y="117"/>
                    </a:cubicBezTo>
                    <a:cubicBezTo>
                      <a:pt x="92" y="142"/>
                      <a:pt x="92" y="182"/>
                      <a:pt x="117" y="207"/>
                    </a:cubicBezTo>
                    <a:lnTo>
                      <a:pt x="245" y="335"/>
                    </a:lnTo>
                    <a:lnTo>
                      <a:pt x="65" y="335"/>
                    </a:lnTo>
                    <a:cubicBezTo>
                      <a:pt x="29" y="335"/>
                      <a:pt x="0" y="364"/>
                      <a:pt x="0" y="399"/>
                    </a:cubicBezTo>
                    <a:cubicBezTo>
                      <a:pt x="0" y="435"/>
                      <a:pt x="29" y="464"/>
                      <a:pt x="65" y="464"/>
                    </a:cubicBezTo>
                    <a:lnTo>
                      <a:pt x="245" y="464"/>
                    </a:lnTo>
                    <a:lnTo>
                      <a:pt x="117" y="591"/>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Freeform 76"/>
              <p:cNvSpPr>
                <a:spLocks/>
              </p:cNvSpPr>
              <p:nvPr/>
            </p:nvSpPr>
            <p:spPr bwMode="auto">
              <a:xfrm>
                <a:off x="16278225" y="12450763"/>
                <a:ext cx="5895975" cy="5897563"/>
              </a:xfrm>
              <a:custGeom>
                <a:avLst/>
                <a:gdLst/>
                <a:ahLst/>
                <a:cxnLst>
                  <a:cxn ang="0">
                    <a:pos x="619" y="484"/>
                  </a:cxn>
                  <a:cxn ang="0">
                    <a:pos x="555" y="548"/>
                  </a:cxn>
                  <a:cxn ang="0">
                    <a:pos x="491" y="484"/>
                  </a:cxn>
                  <a:cxn ang="0">
                    <a:pos x="491" y="219"/>
                  </a:cxn>
                  <a:cxn ang="0">
                    <a:pos x="116" y="594"/>
                  </a:cxn>
                  <a:cxn ang="0">
                    <a:pos x="25" y="593"/>
                  </a:cxn>
                  <a:cxn ang="0">
                    <a:pos x="25" y="503"/>
                  </a:cxn>
                  <a:cxn ang="0">
                    <a:pos x="400" y="128"/>
                  </a:cxn>
                  <a:cxn ang="0">
                    <a:pos x="135" y="128"/>
                  </a:cxn>
                  <a:cxn ang="0">
                    <a:pos x="71" y="64"/>
                  </a:cxn>
                  <a:cxn ang="0">
                    <a:pos x="135" y="0"/>
                  </a:cxn>
                  <a:cxn ang="0">
                    <a:pos x="554" y="0"/>
                  </a:cxn>
                  <a:cxn ang="0">
                    <a:pos x="600" y="19"/>
                  </a:cxn>
                  <a:cxn ang="0">
                    <a:pos x="619" y="64"/>
                  </a:cxn>
                  <a:cxn ang="0">
                    <a:pos x="619" y="484"/>
                  </a:cxn>
                </a:cxnLst>
                <a:rect l="0" t="0" r="r" b="b"/>
                <a:pathLst>
                  <a:path w="619" h="619">
                    <a:moveTo>
                      <a:pt x="619" y="484"/>
                    </a:moveTo>
                    <a:cubicBezTo>
                      <a:pt x="619" y="519"/>
                      <a:pt x="590" y="548"/>
                      <a:pt x="555" y="548"/>
                    </a:cubicBezTo>
                    <a:cubicBezTo>
                      <a:pt x="519" y="548"/>
                      <a:pt x="491" y="519"/>
                      <a:pt x="491" y="484"/>
                    </a:cubicBezTo>
                    <a:lnTo>
                      <a:pt x="491" y="219"/>
                    </a:lnTo>
                    <a:lnTo>
                      <a:pt x="116" y="594"/>
                    </a:lnTo>
                    <a:cubicBezTo>
                      <a:pt x="91" y="619"/>
                      <a:pt x="50" y="619"/>
                      <a:pt x="25" y="593"/>
                    </a:cubicBezTo>
                    <a:cubicBezTo>
                      <a:pt x="0" y="569"/>
                      <a:pt x="0" y="528"/>
                      <a:pt x="25" y="503"/>
                    </a:cubicBezTo>
                    <a:lnTo>
                      <a:pt x="400" y="128"/>
                    </a:lnTo>
                    <a:lnTo>
                      <a:pt x="135" y="128"/>
                    </a:lnTo>
                    <a:cubicBezTo>
                      <a:pt x="99" y="128"/>
                      <a:pt x="71" y="99"/>
                      <a:pt x="71" y="64"/>
                    </a:cubicBezTo>
                    <a:cubicBezTo>
                      <a:pt x="71" y="28"/>
                      <a:pt x="99" y="0"/>
                      <a:pt x="135" y="0"/>
                    </a:cubicBezTo>
                    <a:lnTo>
                      <a:pt x="554" y="0"/>
                    </a:lnTo>
                    <a:cubicBezTo>
                      <a:pt x="571" y="0"/>
                      <a:pt x="587" y="6"/>
                      <a:pt x="600" y="19"/>
                    </a:cubicBezTo>
                    <a:cubicBezTo>
                      <a:pt x="612" y="31"/>
                      <a:pt x="619" y="48"/>
                      <a:pt x="619" y="64"/>
                    </a:cubicBezTo>
                    <a:lnTo>
                      <a:pt x="619" y="484"/>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Freeform 77"/>
            <p:cNvSpPr>
              <a:spLocks/>
            </p:cNvSpPr>
            <p:nvPr/>
          </p:nvSpPr>
          <p:spPr bwMode="auto">
            <a:xfrm>
              <a:off x="5384080" y="1838794"/>
              <a:ext cx="853246" cy="548700"/>
            </a:xfrm>
            <a:custGeom>
              <a:avLst/>
              <a:gdLst/>
              <a:ahLst/>
              <a:cxnLst>
                <a:cxn ang="0">
                  <a:pos x="987" y="0"/>
                </a:cxn>
                <a:cxn ang="0">
                  <a:pos x="887" y="11"/>
                </a:cxn>
                <a:cxn ang="0">
                  <a:pos x="1089" y="476"/>
                </a:cxn>
                <a:cxn ang="0">
                  <a:pos x="1256" y="476"/>
                </a:cxn>
                <a:cxn ang="0">
                  <a:pos x="1008" y="722"/>
                </a:cxn>
                <a:cxn ang="0">
                  <a:pos x="735" y="489"/>
                </a:cxn>
                <a:cxn ang="0">
                  <a:pos x="898" y="489"/>
                </a:cxn>
                <a:cxn ang="0">
                  <a:pos x="657" y="82"/>
                </a:cxn>
                <a:cxn ang="0">
                  <a:pos x="447" y="28"/>
                </a:cxn>
                <a:cxn ang="0">
                  <a:pos x="0" y="475"/>
                </a:cxn>
                <a:cxn ang="0">
                  <a:pos x="447" y="922"/>
                </a:cxn>
                <a:cxn ang="0">
                  <a:pos x="548" y="911"/>
                </a:cxn>
                <a:cxn ang="0">
                  <a:pos x="351" y="450"/>
                </a:cxn>
                <a:cxn ang="0">
                  <a:pos x="183" y="450"/>
                </a:cxn>
                <a:cxn ang="0">
                  <a:pos x="431" y="204"/>
                </a:cxn>
                <a:cxn ang="0">
                  <a:pos x="705" y="438"/>
                </a:cxn>
                <a:cxn ang="0">
                  <a:pos x="542" y="438"/>
                </a:cxn>
                <a:cxn ang="0">
                  <a:pos x="768" y="836"/>
                </a:cxn>
                <a:cxn ang="0">
                  <a:pos x="987" y="894"/>
                </a:cxn>
                <a:cxn ang="0">
                  <a:pos x="1434" y="447"/>
                </a:cxn>
                <a:cxn ang="0">
                  <a:pos x="987" y="0"/>
                </a:cxn>
              </a:cxnLst>
              <a:rect l="0" t="0" r="r" b="b"/>
              <a:pathLst>
                <a:path w="1434" h="922">
                  <a:moveTo>
                    <a:pt x="987" y="0"/>
                  </a:moveTo>
                  <a:cubicBezTo>
                    <a:pt x="953" y="0"/>
                    <a:pt x="919" y="4"/>
                    <a:pt x="887" y="11"/>
                  </a:cubicBezTo>
                  <a:cubicBezTo>
                    <a:pt x="1117" y="226"/>
                    <a:pt x="1089" y="476"/>
                    <a:pt x="1089" y="476"/>
                  </a:cubicBezTo>
                  <a:lnTo>
                    <a:pt x="1256" y="476"/>
                  </a:lnTo>
                  <a:lnTo>
                    <a:pt x="1008" y="722"/>
                  </a:lnTo>
                  <a:lnTo>
                    <a:pt x="735" y="489"/>
                  </a:lnTo>
                  <a:lnTo>
                    <a:pt x="898" y="489"/>
                  </a:lnTo>
                  <a:cubicBezTo>
                    <a:pt x="916" y="293"/>
                    <a:pt x="789" y="163"/>
                    <a:pt x="657" y="82"/>
                  </a:cubicBezTo>
                  <a:cubicBezTo>
                    <a:pt x="595" y="48"/>
                    <a:pt x="523" y="28"/>
                    <a:pt x="447" y="28"/>
                  </a:cubicBezTo>
                  <a:cubicBezTo>
                    <a:pt x="200" y="28"/>
                    <a:pt x="0" y="229"/>
                    <a:pt x="0" y="475"/>
                  </a:cubicBezTo>
                  <a:cubicBezTo>
                    <a:pt x="0" y="722"/>
                    <a:pt x="200" y="922"/>
                    <a:pt x="447" y="922"/>
                  </a:cubicBezTo>
                  <a:cubicBezTo>
                    <a:pt x="482" y="922"/>
                    <a:pt x="516" y="918"/>
                    <a:pt x="548" y="911"/>
                  </a:cubicBezTo>
                  <a:cubicBezTo>
                    <a:pt x="322" y="697"/>
                    <a:pt x="351" y="450"/>
                    <a:pt x="351" y="450"/>
                  </a:cubicBezTo>
                  <a:lnTo>
                    <a:pt x="183" y="450"/>
                  </a:lnTo>
                  <a:lnTo>
                    <a:pt x="431" y="204"/>
                  </a:lnTo>
                  <a:lnTo>
                    <a:pt x="705" y="438"/>
                  </a:lnTo>
                  <a:lnTo>
                    <a:pt x="542" y="438"/>
                  </a:lnTo>
                  <a:cubicBezTo>
                    <a:pt x="524" y="626"/>
                    <a:pt x="641" y="754"/>
                    <a:pt x="768" y="836"/>
                  </a:cubicBezTo>
                  <a:cubicBezTo>
                    <a:pt x="832" y="873"/>
                    <a:pt x="907" y="894"/>
                    <a:pt x="987" y="894"/>
                  </a:cubicBezTo>
                  <a:cubicBezTo>
                    <a:pt x="1234" y="894"/>
                    <a:pt x="1434" y="694"/>
                    <a:pt x="1434" y="447"/>
                  </a:cubicBezTo>
                  <a:cubicBezTo>
                    <a:pt x="1434" y="200"/>
                    <a:pt x="1234" y="0"/>
                    <a:pt x="987" y="0"/>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Freeform 78"/>
            <p:cNvSpPr>
              <a:spLocks/>
            </p:cNvSpPr>
            <p:nvPr/>
          </p:nvSpPr>
          <p:spPr bwMode="auto">
            <a:xfrm>
              <a:off x="7535592" y="1811671"/>
              <a:ext cx="859243" cy="579093"/>
            </a:xfrm>
            <a:custGeom>
              <a:avLst/>
              <a:gdLst/>
              <a:ahLst/>
              <a:cxnLst>
                <a:cxn ang="0">
                  <a:pos x="0" y="988"/>
                </a:cxn>
                <a:cxn ang="0">
                  <a:pos x="379" y="643"/>
                </a:cxn>
                <a:cxn ang="0">
                  <a:pos x="990" y="645"/>
                </a:cxn>
                <a:cxn ang="0">
                  <a:pos x="932" y="866"/>
                </a:cxn>
                <a:cxn ang="0">
                  <a:pos x="1116" y="720"/>
                </a:cxn>
                <a:cxn ang="0">
                  <a:pos x="1304" y="844"/>
                </a:cxn>
                <a:cxn ang="0">
                  <a:pos x="1226" y="633"/>
                </a:cxn>
                <a:cxn ang="0">
                  <a:pos x="1394" y="491"/>
                </a:cxn>
                <a:cxn ang="0">
                  <a:pos x="1173" y="491"/>
                </a:cxn>
                <a:cxn ang="0">
                  <a:pos x="1078" y="285"/>
                </a:cxn>
                <a:cxn ang="0">
                  <a:pos x="1024" y="496"/>
                </a:cxn>
                <a:cxn ang="0">
                  <a:pos x="486" y="587"/>
                </a:cxn>
                <a:cxn ang="0">
                  <a:pos x="953" y="412"/>
                </a:cxn>
                <a:cxn ang="0">
                  <a:pos x="1060" y="0"/>
                </a:cxn>
                <a:cxn ang="0">
                  <a:pos x="1224" y="397"/>
                </a:cxn>
                <a:cxn ang="0">
                  <a:pos x="1646" y="397"/>
                </a:cxn>
                <a:cxn ang="0">
                  <a:pos x="1335" y="657"/>
                </a:cxn>
                <a:cxn ang="0">
                  <a:pos x="1455" y="1085"/>
                </a:cxn>
                <a:cxn ang="0">
                  <a:pos x="1121" y="830"/>
                </a:cxn>
                <a:cxn ang="0">
                  <a:pos x="785" y="1109"/>
                </a:cxn>
                <a:cxn ang="0">
                  <a:pos x="885" y="699"/>
                </a:cxn>
                <a:cxn ang="0">
                  <a:pos x="0" y="988"/>
                </a:cxn>
              </a:cxnLst>
              <a:rect l="0" t="0" r="r" b="b"/>
              <a:pathLst>
                <a:path w="1646" h="1109">
                  <a:moveTo>
                    <a:pt x="0" y="988"/>
                  </a:moveTo>
                  <a:cubicBezTo>
                    <a:pt x="0" y="988"/>
                    <a:pt x="115" y="713"/>
                    <a:pt x="379" y="643"/>
                  </a:cubicBezTo>
                  <a:cubicBezTo>
                    <a:pt x="642" y="574"/>
                    <a:pt x="837" y="591"/>
                    <a:pt x="990" y="645"/>
                  </a:cubicBezTo>
                  <a:lnTo>
                    <a:pt x="932" y="866"/>
                  </a:lnTo>
                  <a:lnTo>
                    <a:pt x="1116" y="720"/>
                  </a:lnTo>
                  <a:lnTo>
                    <a:pt x="1304" y="844"/>
                  </a:lnTo>
                  <a:lnTo>
                    <a:pt x="1226" y="633"/>
                  </a:lnTo>
                  <a:lnTo>
                    <a:pt x="1394" y="491"/>
                  </a:lnTo>
                  <a:lnTo>
                    <a:pt x="1173" y="491"/>
                  </a:lnTo>
                  <a:lnTo>
                    <a:pt x="1078" y="285"/>
                  </a:lnTo>
                  <a:lnTo>
                    <a:pt x="1024" y="496"/>
                  </a:lnTo>
                  <a:cubicBezTo>
                    <a:pt x="1024" y="496"/>
                    <a:pt x="608" y="504"/>
                    <a:pt x="486" y="587"/>
                  </a:cubicBezTo>
                  <a:cubicBezTo>
                    <a:pt x="486" y="587"/>
                    <a:pt x="618" y="409"/>
                    <a:pt x="953" y="412"/>
                  </a:cubicBezTo>
                  <a:lnTo>
                    <a:pt x="1060" y="0"/>
                  </a:lnTo>
                  <a:lnTo>
                    <a:pt x="1224" y="397"/>
                  </a:lnTo>
                  <a:lnTo>
                    <a:pt x="1646" y="397"/>
                  </a:lnTo>
                  <a:lnTo>
                    <a:pt x="1335" y="657"/>
                  </a:lnTo>
                  <a:cubicBezTo>
                    <a:pt x="1335" y="657"/>
                    <a:pt x="1471" y="973"/>
                    <a:pt x="1455" y="1085"/>
                  </a:cubicBezTo>
                  <a:cubicBezTo>
                    <a:pt x="1455" y="1085"/>
                    <a:pt x="1257" y="886"/>
                    <a:pt x="1121" y="830"/>
                  </a:cubicBezTo>
                  <a:lnTo>
                    <a:pt x="785" y="1109"/>
                  </a:lnTo>
                  <a:lnTo>
                    <a:pt x="885" y="699"/>
                  </a:lnTo>
                  <a:cubicBezTo>
                    <a:pt x="885" y="699"/>
                    <a:pt x="304" y="555"/>
                    <a:pt x="0" y="988"/>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TextBox 13"/>
            <p:cNvSpPr txBox="1"/>
            <p:nvPr/>
          </p:nvSpPr>
          <p:spPr>
            <a:xfrm>
              <a:off x="728100" y="3254887"/>
              <a:ext cx="1234440" cy="1415772"/>
            </a:xfrm>
            <a:prstGeom prst="rect">
              <a:avLst/>
            </a:prstGeom>
            <a:noFill/>
          </p:spPr>
          <p:txBody>
            <a:bodyPr wrap="square" rtlCol="0">
              <a:spAutoFit/>
            </a:bodyPr>
            <a:lstStyle/>
            <a:p>
              <a:r>
                <a:rPr lang="en-US" sz="900" dirty="0">
                  <a:solidFill>
                    <a:schemeClr val="tx2"/>
                  </a:solidFill>
                  <a:latin typeface="+mn-lt"/>
                </a:rPr>
                <a:t>Lorem ipsum dolor sit amet, consectetur adipiscing elit. Phasellus vitae massa eu mauris pulvinar varius. </a:t>
              </a:r>
            </a:p>
          </p:txBody>
        </p:sp>
        <p:sp>
          <p:nvSpPr>
            <p:cNvPr id="15" name="TextBox 14"/>
            <p:cNvSpPr txBox="1"/>
            <p:nvPr/>
          </p:nvSpPr>
          <p:spPr>
            <a:xfrm>
              <a:off x="2878918" y="3254887"/>
              <a:ext cx="1234440" cy="1415772"/>
            </a:xfrm>
            <a:prstGeom prst="rect">
              <a:avLst/>
            </a:prstGeom>
            <a:noFill/>
          </p:spPr>
          <p:txBody>
            <a:bodyPr wrap="square" rtlCol="0">
              <a:spAutoFit/>
            </a:bodyPr>
            <a:lstStyle/>
            <a:p>
              <a:r>
                <a:rPr lang="en-US" sz="900" dirty="0">
                  <a:solidFill>
                    <a:schemeClr val="tx2"/>
                  </a:solidFill>
                  <a:latin typeface="+mn-lt"/>
                </a:rPr>
                <a:t>Lorem ipsum dolor sit amet, consectetur adipiscing elit. Phasellus vitae massa eu mauris pulvinar varius. </a:t>
              </a:r>
            </a:p>
          </p:txBody>
        </p:sp>
        <p:sp>
          <p:nvSpPr>
            <p:cNvPr id="16" name="TextBox 15"/>
            <p:cNvSpPr txBox="1"/>
            <p:nvPr/>
          </p:nvSpPr>
          <p:spPr>
            <a:xfrm>
              <a:off x="5029738" y="3254887"/>
              <a:ext cx="1234440" cy="1415772"/>
            </a:xfrm>
            <a:prstGeom prst="rect">
              <a:avLst/>
            </a:prstGeom>
            <a:noFill/>
          </p:spPr>
          <p:txBody>
            <a:bodyPr wrap="square" rtlCol="0">
              <a:spAutoFit/>
            </a:bodyPr>
            <a:lstStyle/>
            <a:p>
              <a:r>
                <a:rPr lang="en-US" sz="900" dirty="0">
                  <a:solidFill>
                    <a:schemeClr val="tx2"/>
                  </a:solidFill>
                  <a:latin typeface="+mn-lt"/>
                </a:rPr>
                <a:t>Lorem ipsum dolor sit amet, consectetur adipiscing elit. Phasellus vitae massa eu mauris pulvinar varius. </a:t>
              </a:r>
            </a:p>
          </p:txBody>
        </p:sp>
        <p:sp>
          <p:nvSpPr>
            <p:cNvPr id="17" name="TextBox 16"/>
            <p:cNvSpPr txBox="1"/>
            <p:nvPr/>
          </p:nvSpPr>
          <p:spPr>
            <a:xfrm rot="16200000">
              <a:off x="218174" y="2197162"/>
              <a:ext cx="1241495"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18" name="TextBox 17"/>
            <p:cNvSpPr txBox="1"/>
            <p:nvPr/>
          </p:nvSpPr>
          <p:spPr>
            <a:xfrm rot="16200000">
              <a:off x="2359011" y="2197164"/>
              <a:ext cx="1241496"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19" name="TextBox 18"/>
            <p:cNvSpPr txBox="1"/>
            <p:nvPr/>
          </p:nvSpPr>
          <p:spPr>
            <a:xfrm rot="16200000">
              <a:off x="4522796" y="2197165"/>
              <a:ext cx="1241495"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20" name="TextBox 19"/>
            <p:cNvSpPr txBox="1"/>
            <p:nvPr/>
          </p:nvSpPr>
          <p:spPr>
            <a:xfrm rot="16200000">
              <a:off x="6673692" y="2197164"/>
              <a:ext cx="1241496"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21" name="TextBox 20"/>
            <p:cNvSpPr txBox="1"/>
            <p:nvPr/>
          </p:nvSpPr>
          <p:spPr>
            <a:xfrm>
              <a:off x="7180556" y="3254887"/>
              <a:ext cx="1234440" cy="1415772"/>
            </a:xfrm>
            <a:prstGeom prst="rect">
              <a:avLst/>
            </a:prstGeom>
            <a:noFill/>
          </p:spPr>
          <p:txBody>
            <a:bodyPr wrap="square" rtlCol="0">
              <a:spAutoFit/>
            </a:bodyPr>
            <a:lstStyle/>
            <a:p>
              <a:r>
                <a:rPr lang="en-US" sz="900" dirty="0">
                  <a:solidFill>
                    <a:schemeClr val="tx2"/>
                  </a:solidFill>
                  <a:latin typeface="+mn-lt"/>
                </a:rPr>
                <a:t>Lorem ipsum dolor sit amet, consectetur adipiscing elit. Phasellus vitae massa eu mauris pulvinar varius. </a:t>
              </a:r>
            </a:p>
          </p:txBody>
        </p:sp>
        <p:cxnSp>
          <p:nvCxnSpPr>
            <p:cNvPr id="22" name="Straight Connector 21"/>
            <p:cNvCxnSpPr/>
            <p:nvPr/>
          </p:nvCxnSpPr>
          <p:spPr>
            <a:xfrm>
              <a:off x="772491" y="3211566"/>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2491" y="4902180"/>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23310" y="3211566"/>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23310" y="4902180"/>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4130" y="3211566"/>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74130" y="4902180"/>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24947" y="3211566"/>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24947" y="4902180"/>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idx="4294967295"/>
          </p:nvPr>
        </p:nvSpPr>
        <p:spPr>
          <a:xfrm>
            <a:off x="0" y="244475"/>
            <a:ext cx="7929563" cy="639763"/>
          </a:xfrm>
          <a:prstGeom prst="rect">
            <a:avLst/>
          </a:prstGeom>
        </p:spPr>
        <p:txBody>
          <a:bodyPr/>
          <a:lstStyle/>
          <a:p>
            <a:r>
              <a:rPr lang="en-US" dirty="0"/>
              <a:t>Slide 21</a:t>
            </a:r>
          </a:p>
        </p:txBody>
      </p:sp>
    </p:spTree>
    <p:extLst>
      <p:ext uri="{BB962C8B-B14F-4D97-AF65-F5344CB8AC3E}">
        <p14:creationId xmlns:p14="http://schemas.microsoft.com/office/powerpoint/2010/main" val="643326355"/>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31840" y="939766"/>
            <a:ext cx="8480320" cy="3492569"/>
            <a:chOff x="331840" y="1100621"/>
            <a:chExt cx="8480320" cy="4656758"/>
          </a:xfrm>
        </p:grpSpPr>
        <p:sp>
          <p:nvSpPr>
            <p:cNvPr id="5" name="AutoShape 47"/>
            <p:cNvSpPr>
              <a:spLocks noChangeAspect="1" noChangeArrowheads="1" noTextEdit="1"/>
            </p:cNvSpPr>
            <p:nvPr/>
          </p:nvSpPr>
          <p:spPr bwMode="auto">
            <a:xfrm>
              <a:off x="331840" y="2235063"/>
              <a:ext cx="8480320" cy="3522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 name="Freeform 49"/>
            <p:cNvSpPr>
              <a:spLocks/>
            </p:cNvSpPr>
            <p:nvPr/>
          </p:nvSpPr>
          <p:spPr bwMode="auto">
            <a:xfrm>
              <a:off x="331840" y="2235063"/>
              <a:ext cx="2026960"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6" y="6312"/>
                </a:cxn>
                <a:cxn ang="0">
                  <a:pos x="3136"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6" y="6312"/>
                  </a:lnTo>
                  <a:lnTo>
                    <a:pt x="3136" y="344"/>
                  </a:lnTo>
                  <a:lnTo>
                    <a:pt x="3826" y="343"/>
                  </a:lnTo>
                  <a:lnTo>
                    <a:pt x="3826" y="0"/>
                  </a:lnTo>
                  <a:lnTo>
                    <a:pt x="0" y="2"/>
                  </a:lnTo>
                  <a:lnTo>
                    <a:pt x="0" y="344"/>
                  </a:lnTo>
                  <a:close/>
                </a:path>
              </a:pathLst>
            </a:custGeom>
            <a:solidFill>
              <a:srgbClr val="0085C3"/>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Freeform 50"/>
            <p:cNvSpPr>
              <a:spLocks/>
            </p:cNvSpPr>
            <p:nvPr/>
          </p:nvSpPr>
          <p:spPr bwMode="auto">
            <a:xfrm>
              <a:off x="6783393" y="2235063"/>
              <a:ext cx="2028767" cy="3522316"/>
            </a:xfrm>
            <a:custGeom>
              <a:avLst/>
              <a:gdLst/>
              <a:ahLst/>
              <a:cxnLst>
                <a:cxn ang="0">
                  <a:pos x="0" y="344"/>
                </a:cxn>
                <a:cxn ang="0">
                  <a:pos x="655" y="348"/>
                </a:cxn>
                <a:cxn ang="0">
                  <a:pos x="653"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3"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F2AF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Freeform 51"/>
            <p:cNvSpPr>
              <a:spLocks/>
            </p:cNvSpPr>
            <p:nvPr/>
          </p:nvSpPr>
          <p:spPr bwMode="auto">
            <a:xfrm>
              <a:off x="2481755" y="2235063"/>
              <a:ext cx="2028767"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7AB800"/>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Freeform 52"/>
            <p:cNvSpPr>
              <a:spLocks/>
            </p:cNvSpPr>
            <p:nvPr/>
          </p:nvSpPr>
          <p:spPr bwMode="auto">
            <a:xfrm>
              <a:off x="4633478" y="2235063"/>
              <a:ext cx="2026960" cy="3522316"/>
            </a:xfrm>
            <a:custGeom>
              <a:avLst/>
              <a:gdLst/>
              <a:ahLst/>
              <a:cxnLst>
                <a:cxn ang="0">
                  <a:pos x="0" y="344"/>
                </a:cxn>
                <a:cxn ang="0">
                  <a:pos x="655" y="348"/>
                </a:cxn>
                <a:cxn ang="0">
                  <a:pos x="654" y="6313"/>
                </a:cxn>
                <a:cxn ang="0">
                  <a:pos x="0" y="6317"/>
                </a:cxn>
                <a:cxn ang="0">
                  <a:pos x="1" y="6657"/>
                </a:cxn>
                <a:cxn ang="0">
                  <a:pos x="3826" y="6656"/>
                </a:cxn>
                <a:cxn ang="0">
                  <a:pos x="3826" y="6314"/>
                </a:cxn>
                <a:cxn ang="0">
                  <a:pos x="3135" y="6312"/>
                </a:cxn>
                <a:cxn ang="0">
                  <a:pos x="3135" y="344"/>
                </a:cxn>
                <a:cxn ang="0">
                  <a:pos x="3826" y="343"/>
                </a:cxn>
                <a:cxn ang="0">
                  <a:pos x="3826" y="0"/>
                </a:cxn>
                <a:cxn ang="0">
                  <a:pos x="0" y="2"/>
                </a:cxn>
                <a:cxn ang="0">
                  <a:pos x="0" y="344"/>
                </a:cxn>
              </a:cxnLst>
              <a:rect l="0" t="0" r="r" b="b"/>
              <a:pathLst>
                <a:path w="3826" h="6657">
                  <a:moveTo>
                    <a:pt x="0" y="344"/>
                  </a:moveTo>
                  <a:lnTo>
                    <a:pt x="655" y="348"/>
                  </a:lnTo>
                  <a:lnTo>
                    <a:pt x="654" y="6313"/>
                  </a:lnTo>
                  <a:lnTo>
                    <a:pt x="0" y="6317"/>
                  </a:lnTo>
                  <a:lnTo>
                    <a:pt x="1" y="6657"/>
                  </a:lnTo>
                  <a:lnTo>
                    <a:pt x="3826" y="6656"/>
                  </a:lnTo>
                  <a:lnTo>
                    <a:pt x="3826" y="6314"/>
                  </a:lnTo>
                  <a:lnTo>
                    <a:pt x="3135" y="6312"/>
                  </a:lnTo>
                  <a:lnTo>
                    <a:pt x="3135" y="344"/>
                  </a:lnTo>
                  <a:lnTo>
                    <a:pt x="3826" y="343"/>
                  </a:lnTo>
                  <a:lnTo>
                    <a:pt x="3826" y="0"/>
                  </a:lnTo>
                  <a:lnTo>
                    <a:pt x="0" y="2"/>
                  </a:lnTo>
                  <a:lnTo>
                    <a:pt x="0" y="344"/>
                  </a:lnTo>
                  <a:close/>
                </a:path>
              </a:pathLst>
            </a:custGeom>
            <a:solidFill>
              <a:srgbClr val="AAAAAA"/>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72"/>
            <p:cNvSpPr>
              <a:spLocks noEditPoints="1"/>
            </p:cNvSpPr>
            <p:nvPr/>
          </p:nvSpPr>
          <p:spPr bwMode="auto">
            <a:xfrm>
              <a:off x="3442082" y="2406016"/>
              <a:ext cx="627988" cy="678798"/>
            </a:xfrm>
            <a:custGeom>
              <a:avLst/>
              <a:gdLst/>
              <a:ahLst/>
              <a:cxnLst>
                <a:cxn ang="0">
                  <a:pos x="1073" y="910"/>
                </a:cxn>
                <a:cxn ang="0">
                  <a:pos x="1147" y="650"/>
                </a:cxn>
                <a:cxn ang="0">
                  <a:pos x="1073" y="390"/>
                </a:cxn>
                <a:cxn ang="0">
                  <a:pos x="1203" y="390"/>
                </a:cxn>
                <a:cxn ang="0">
                  <a:pos x="1203" y="0"/>
                </a:cxn>
                <a:cxn ang="0">
                  <a:pos x="813" y="0"/>
                </a:cxn>
                <a:cxn ang="0">
                  <a:pos x="813" y="182"/>
                </a:cxn>
                <a:cxn ang="0">
                  <a:pos x="652" y="155"/>
                </a:cxn>
                <a:cxn ang="0">
                  <a:pos x="197" y="455"/>
                </a:cxn>
                <a:cxn ang="0">
                  <a:pos x="0" y="455"/>
                </a:cxn>
                <a:cxn ang="0">
                  <a:pos x="0" y="845"/>
                </a:cxn>
                <a:cxn ang="0">
                  <a:pos x="197" y="845"/>
                </a:cxn>
                <a:cxn ang="0">
                  <a:pos x="652" y="1145"/>
                </a:cxn>
                <a:cxn ang="0">
                  <a:pos x="813" y="1118"/>
                </a:cxn>
                <a:cxn ang="0">
                  <a:pos x="813" y="1300"/>
                </a:cxn>
                <a:cxn ang="0">
                  <a:pos x="1203" y="1300"/>
                </a:cxn>
                <a:cxn ang="0">
                  <a:pos x="1203" y="910"/>
                </a:cxn>
                <a:cxn ang="0">
                  <a:pos x="1073" y="910"/>
                </a:cxn>
                <a:cxn ang="0">
                  <a:pos x="652" y="1062"/>
                </a:cxn>
                <a:cxn ang="0">
                  <a:pos x="652" y="1062"/>
                </a:cxn>
                <a:cxn ang="0">
                  <a:pos x="289" y="845"/>
                </a:cxn>
                <a:cxn ang="0">
                  <a:pos x="390" y="845"/>
                </a:cxn>
                <a:cxn ang="0">
                  <a:pos x="390" y="455"/>
                </a:cxn>
                <a:cxn ang="0">
                  <a:pos x="289" y="455"/>
                </a:cxn>
                <a:cxn ang="0">
                  <a:pos x="652" y="238"/>
                </a:cxn>
                <a:cxn ang="0">
                  <a:pos x="813" y="271"/>
                </a:cxn>
                <a:cxn ang="0">
                  <a:pos x="813" y="390"/>
                </a:cxn>
                <a:cxn ang="0">
                  <a:pos x="971" y="390"/>
                </a:cxn>
                <a:cxn ang="0">
                  <a:pos x="1064" y="650"/>
                </a:cxn>
                <a:cxn ang="0">
                  <a:pos x="971" y="910"/>
                </a:cxn>
                <a:cxn ang="0">
                  <a:pos x="813" y="910"/>
                </a:cxn>
                <a:cxn ang="0">
                  <a:pos x="813" y="1029"/>
                </a:cxn>
                <a:cxn ang="0">
                  <a:pos x="652" y="1062"/>
                </a:cxn>
              </a:cxnLst>
              <a:rect l="0" t="0" r="r" b="b"/>
              <a:pathLst>
                <a:path w="1203" h="1300">
                  <a:moveTo>
                    <a:pt x="1073" y="910"/>
                  </a:moveTo>
                  <a:cubicBezTo>
                    <a:pt x="1120" y="834"/>
                    <a:pt x="1147" y="745"/>
                    <a:pt x="1147" y="650"/>
                  </a:cubicBezTo>
                  <a:cubicBezTo>
                    <a:pt x="1147" y="555"/>
                    <a:pt x="1120" y="466"/>
                    <a:pt x="1073" y="390"/>
                  </a:cubicBezTo>
                  <a:lnTo>
                    <a:pt x="1203" y="390"/>
                  </a:lnTo>
                  <a:lnTo>
                    <a:pt x="1203" y="0"/>
                  </a:lnTo>
                  <a:lnTo>
                    <a:pt x="813" y="0"/>
                  </a:lnTo>
                  <a:lnTo>
                    <a:pt x="813" y="182"/>
                  </a:lnTo>
                  <a:cubicBezTo>
                    <a:pt x="762" y="164"/>
                    <a:pt x="708" y="155"/>
                    <a:pt x="652" y="155"/>
                  </a:cubicBezTo>
                  <a:cubicBezTo>
                    <a:pt x="448" y="155"/>
                    <a:pt x="273" y="279"/>
                    <a:pt x="197" y="455"/>
                  </a:cubicBezTo>
                  <a:lnTo>
                    <a:pt x="0" y="455"/>
                  </a:lnTo>
                  <a:lnTo>
                    <a:pt x="0" y="845"/>
                  </a:lnTo>
                  <a:lnTo>
                    <a:pt x="197" y="845"/>
                  </a:lnTo>
                  <a:cubicBezTo>
                    <a:pt x="273" y="1021"/>
                    <a:pt x="448" y="1145"/>
                    <a:pt x="652" y="1145"/>
                  </a:cubicBezTo>
                  <a:cubicBezTo>
                    <a:pt x="708" y="1145"/>
                    <a:pt x="762" y="1135"/>
                    <a:pt x="813" y="1118"/>
                  </a:cubicBezTo>
                  <a:lnTo>
                    <a:pt x="813" y="1300"/>
                  </a:lnTo>
                  <a:lnTo>
                    <a:pt x="1203" y="1300"/>
                  </a:lnTo>
                  <a:lnTo>
                    <a:pt x="1203" y="910"/>
                  </a:lnTo>
                  <a:lnTo>
                    <a:pt x="1073" y="910"/>
                  </a:lnTo>
                  <a:close/>
                  <a:moveTo>
                    <a:pt x="652" y="1062"/>
                  </a:moveTo>
                  <a:lnTo>
                    <a:pt x="652" y="1062"/>
                  </a:lnTo>
                  <a:cubicBezTo>
                    <a:pt x="495" y="1062"/>
                    <a:pt x="359" y="974"/>
                    <a:pt x="289" y="845"/>
                  </a:cubicBezTo>
                  <a:lnTo>
                    <a:pt x="390" y="845"/>
                  </a:lnTo>
                  <a:lnTo>
                    <a:pt x="390" y="455"/>
                  </a:lnTo>
                  <a:lnTo>
                    <a:pt x="289" y="455"/>
                  </a:lnTo>
                  <a:cubicBezTo>
                    <a:pt x="359" y="326"/>
                    <a:pt x="495" y="238"/>
                    <a:pt x="652" y="238"/>
                  </a:cubicBezTo>
                  <a:cubicBezTo>
                    <a:pt x="709" y="238"/>
                    <a:pt x="763" y="250"/>
                    <a:pt x="813" y="271"/>
                  </a:cubicBezTo>
                  <a:lnTo>
                    <a:pt x="813" y="390"/>
                  </a:lnTo>
                  <a:lnTo>
                    <a:pt x="971" y="390"/>
                  </a:lnTo>
                  <a:cubicBezTo>
                    <a:pt x="1029" y="461"/>
                    <a:pt x="1064" y="552"/>
                    <a:pt x="1064" y="650"/>
                  </a:cubicBezTo>
                  <a:cubicBezTo>
                    <a:pt x="1064" y="748"/>
                    <a:pt x="1029" y="839"/>
                    <a:pt x="971" y="910"/>
                  </a:cubicBezTo>
                  <a:lnTo>
                    <a:pt x="813" y="910"/>
                  </a:lnTo>
                  <a:lnTo>
                    <a:pt x="813" y="1029"/>
                  </a:lnTo>
                  <a:cubicBezTo>
                    <a:pt x="763" y="1050"/>
                    <a:pt x="709" y="1062"/>
                    <a:pt x="652" y="1062"/>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1" name="Group 10"/>
            <p:cNvGrpSpPr/>
            <p:nvPr/>
          </p:nvGrpSpPr>
          <p:grpSpPr>
            <a:xfrm>
              <a:off x="1215339" y="2400590"/>
              <a:ext cx="716731" cy="716906"/>
              <a:chOff x="16278225" y="5267325"/>
              <a:chExt cx="13077825" cy="13081001"/>
            </a:xfrm>
          </p:grpSpPr>
          <p:sp>
            <p:nvSpPr>
              <p:cNvPr id="30" name="Freeform 75"/>
              <p:cNvSpPr>
                <a:spLocks/>
              </p:cNvSpPr>
              <p:nvPr/>
            </p:nvSpPr>
            <p:spPr bwMode="auto">
              <a:xfrm>
                <a:off x="21736050" y="5267325"/>
                <a:ext cx="7620000" cy="7612063"/>
              </a:xfrm>
              <a:custGeom>
                <a:avLst/>
                <a:gdLst/>
                <a:ahLst/>
                <a:cxnLst>
                  <a:cxn ang="0">
                    <a:pos x="117" y="591"/>
                  </a:cxn>
                  <a:cxn ang="0">
                    <a:pos x="117" y="682"/>
                  </a:cxn>
                  <a:cxn ang="0">
                    <a:pos x="208" y="682"/>
                  </a:cxn>
                  <a:cxn ang="0">
                    <a:pos x="336" y="554"/>
                  </a:cxn>
                  <a:cxn ang="0">
                    <a:pos x="336" y="735"/>
                  </a:cxn>
                  <a:cxn ang="0">
                    <a:pos x="400" y="799"/>
                  </a:cxn>
                  <a:cxn ang="0">
                    <a:pos x="464" y="735"/>
                  </a:cxn>
                  <a:cxn ang="0">
                    <a:pos x="464" y="554"/>
                  </a:cxn>
                  <a:cxn ang="0">
                    <a:pos x="592" y="682"/>
                  </a:cxn>
                  <a:cxn ang="0">
                    <a:pos x="683" y="682"/>
                  </a:cxn>
                  <a:cxn ang="0">
                    <a:pos x="683" y="591"/>
                  </a:cxn>
                  <a:cxn ang="0">
                    <a:pos x="555" y="464"/>
                  </a:cxn>
                  <a:cxn ang="0">
                    <a:pos x="736" y="464"/>
                  </a:cxn>
                  <a:cxn ang="0">
                    <a:pos x="800" y="399"/>
                  </a:cxn>
                  <a:cxn ang="0">
                    <a:pos x="736" y="335"/>
                  </a:cxn>
                  <a:cxn ang="0">
                    <a:pos x="555" y="335"/>
                  </a:cxn>
                  <a:cxn ang="0">
                    <a:pos x="683" y="207"/>
                  </a:cxn>
                  <a:cxn ang="0">
                    <a:pos x="683" y="117"/>
                  </a:cxn>
                  <a:cxn ang="0">
                    <a:pos x="592" y="117"/>
                  </a:cxn>
                  <a:cxn ang="0">
                    <a:pos x="464" y="244"/>
                  </a:cxn>
                  <a:cxn ang="0">
                    <a:pos x="464" y="64"/>
                  </a:cxn>
                  <a:cxn ang="0">
                    <a:pos x="400" y="0"/>
                  </a:cxn>
                  <a:cxn ang="0">
                    <a:pos x="336" y="64"/>
                  </a:cxn>
                  <a:cxn ang="0">
                    <a:pos x="336" y="245"/>
                  </a:cxn>
                  <a:cxn ang="0">
                    <a:pos x="208" y="117"/>
                  </a:cxn>
                  <a:cxn ang="0">
                    <a:pos x="117" y="117"/>
                  </a:cxn>
                  <a:cxn ang="0">
                    <a:pos x="117" y="207"/>
                  </a:cxn>
                  <a:cxn ang="0">
                    <a:pos x="245" y="335"/>
                  </a:cxn>
                  <a:cxn ang="0">
                    <a:pos x="65" y="335"/>
                  </a:cxn>
                  <a:cxn ang="0">
                    <a:pos x="0" y="399"/>
                  </a:cxn>
                  <a:cxn ang="0">
                    <a:pos x="65" y="464"/>
                  </a:cxn>
                  <a:cxn ang="0">
                    <a:pos x="245" y="464"/>
                  </a:cxn>
                  <a:cxn ang="0">
                    <a:pos x="117" y="591"/>
                  </a:cxn>
                </a:cxnLst>
                <a:rect l="0" t="0" r="r" b="b"/>
                <a:pathLst>
                  <a:path w="800" h="799">
                    <a:moveTo>
                      <a:pt x="117" y="591"/>
                    </a:moveTo>
                    <a:cubicBezTo>
                      <a:pt x="92" y="616"/>
                      <a:pt x="92" y="657"/>
                      <a:pt x="117" y="682"/>
                    </a:cubicBezTo>
                    <a:cubicBezTo>
                      <a:pt x="143" y="707"/>
                      <a:pt x="183" y="707"/>
                      <a:pt x="208" y="682"/>
                    </a:cubicBezTo>
                    <a:lnTo>
                      <a:pt x="336" y="554"/>
                    </a:lnTo>
                    <a:lnTo>
                      <a:pt x="336" y="735"/>
                    </a:lnTo>
                    <a:cubicBezTo>
                      <a:pt x="336" y="770"/>
                      <a:pt x="365" y="799"/>
                      <a:pt x="400" y="799"/>
                    </a:cubicBezTo>
                    <a:cubicBezTo>
                      <a:pt x="435" y="799"/>
                      <a:pt x="464" y="770"/>
                      <a:pt x="464" y="735"/>
                    </a:cubicBezTo>
                    <a:lnTo>
                      <a:pt x="464" y="554"/>
                    </a:lnTo>
                    <a:lnTo>
                      <a:pt x="592" y="682"/>
                    </a:lnTo>
                    <a:cubicBezTo>
                      <a:pt x="617" y="707"/>
                      <a:pt x="658" y="707"/>
                      <a:pt x="683" y="682"/>
                    </a:cubicBezTo>
                    <a:cubicBezTo>
                      <a:pt x="708" y="657"/>
                      <a:pt x="708" y="616"/>
                      <a:pt x="683" y="591"/>
                    </a:cubicBezTo>
                    <a:lnTo>
                      <a:pt x="555" y="464"/>
                    </a:lnTo>
                    <a:lnTo>
                      <a:pt x="736" y="464"/>
                    </a:lnTo>
                    <a:cubicBezTo>
                      <a:pt x="771" y="464"/>
                      <a:pt x="800" y="435"/>
                      <a:pt x="800" y="399"/>
                    </a:cubicBezTo>
                    <a:cubicBezTo>
                      <a:pt x="800" y="364"/>
                      <a:pt x="771" y="335"/>
                      <a:pt x="736" y="335"/>
                    </a:cubicBezTo>
                    <a:lnTo>
                      <a:pt x="555" y="335"/>
                    </a:lnTo>
                    <a:lnTo>
                      <a:pt x="683" y="207"/>
                    </a:lnTo>
                    <a:cubicBezTo>
                      <a:pt x="708" y="182"/>
                      <a:pt x="708" y="142"/>
                      <a:pt x="683" y="117"/>
                    </a:cubicBezTo>
                    <a:cubicBezTo>
                      <a:pt x="658" y="92"/>
                      <a:pt x="617" y="92"/>
                      <a:pt x="592" y="117"/>
                    </a:cubicBezTo>
                    <a:lnTo>
                      <a:pt x="464" y="244"/>
                    </a:lnTo>
                    <a:lnTo>
                      <a:pt x="464" y="64"/>
                    </a:lnTo>
                    <a:cubicBezTo>
                      <a:pt x="464" y="29"/>
                      <a:pt x="436" y="0"/>
                      <a:pt x="400" y="0"/>
                    </a:cubicBezTo>
                    <a:cubicBezTo>
                      <a:pt x="365" y="0"/>
                      <a:pt x="336" y="29"/>
                      <a:pt x="336" y="64"/>
                    </a:cubicBezTo>
                    <a:lnTo>
                      <a:pt x="336" y="245"/>
                    </a:lnTo>
                    <a:lnTo>
                      <a:pt x="208" y="117"/>
                    </a:lnTo>
                    <a:cubicBezTo>
                      <a:pt x="183" y="92"/>
                      <a:pt x="143" y="92"/>
                      <a:pt x="117" y="117"/>
                    </a:cubicBezTo>
                    <a:cubicBezTo>
                      <a:pt x="92" y="142"/>
                      <a:pt x="92" y="182"/>
                      <a:pt x="117" y="207"/>
                    </a:cubicBezTo>
                    <a:lnTo>
                      <a:pt x="245" y="335"/>
                    </a:lnTo>
                    <a:lnTo>
                      <a:pt x="65" y="335"/>
                    </a:lnTo>
                    <a:cubicBezTo>
                      <a:pt x="29" y="335"/>
                      <a:pt x="0" y="364"/>
                      <a:pt x="0" y="399"/>
                    </a:cubicBezTo>
                    <a:cubicBezTo>
                      <a:pt x="0" y="435"/>
                      <a:pt x="29" y="464"/>
                      <a:pt x="65" y="464"/>
                    </a:cubicBezTo>
                    <a:lnTo>
                      <a:pt x="245" y="464"/>
                    </a:lnTo>
                    <a:lnTo>
                      <a:pt x="117" y="591"/>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Freeform 76"/>
              <p:cNvSpPr>
                <a:spLocks/>
              </p:cNvSpPr>
              <p:nvPr/>
            </p:nvSpPr>
            <p:spPr bwMode="auto">
              <a:xfrm>
                <a:off x="16278225" y="12450763"/>
                <a:ext cx="5895975" cy="5897563"/>
              </a:xfrm>
              <a:custGeom>
                <a:avLst/>
                <a:gdLst/>
                <a:ahLst/>
                <a:cxnLst>
                  <a:cxn ang="0">
                    <a:pos x="619" y="484"/>
                  </a:cxn>
                  <a:cxn ang="0">
                    <a:pos x="555" y="548"/>
                  </a:cxn>
                  <a:cxn ang="0">
                    <a:pos x="491" y="484"/>
                  </a:cxn>
                  <a:cxn ang="0">
                    <a:pos x="491" y="219"/>
                  </a:cxn>
                  <a:cxn ang="0">
                    <a:pos x="116" y="594"/>
                  </a:cxn>
                  <a:cxn ang="0">
                    <a:pos x="25" y="593"/>
                  </a:cxn>
                  <a:cxn ang="0">
                    <a:pos x="25" y="503"/>
                  </a:cxn>
                  <a:cxn ang="0">
                    <a:pos x="400" y="128"/>
                  </a:cxn>
                  <a:cxn ang="0">
                    <a:pos x="135" y="128"/>
                  </a:cxn>
                  <a:cxn ang="0">
                    <a:pos x="71" y="64"/>
                  </a:cxn>
                  <a:cxn ang="0">
                    <a:pos x="135" y="0"/>
                  </a:cxn>
                  <a:cxn ang="0">
                    <a:pos x="554" y="0"/>
                  </a:cxn>
                  <a:cxn ang="0">
                    <a:pos x="600" y="19"/>
                  </a:cxn>
                  <a:cxn ang="0">
                    <a:pos x="619" y="64"/>
                  </a:cxn>
                  <a:cxn ang="0">
                    <a:pos x="619" y="484"/>
                  </a:cxn>
                </a:cxnLst>
                <a:rect l="0" t="0" r="r" b="b"/>
                <a:pathLst>
                  <a:path w="619" h="619">
                    <a:moveTo>
                      <a:pt x="619" y="484"/>
                    </a:moveTo>
                    <a:cubicBezTo>
                      <a:pt x="619" y="519"/>
                      <a:pt x="590" y="548"/>
                      <a:pt x="555" y="548"/>
                    </a:cubicBezTo>
                    <a:cubicBezTo>
                      <a:pt x="519" y="548"/>
                      <a:pt x="491" y="519"/>
                      <a:pt x="491" y="484"/>
                    </a:cubicBezTo>
                    <a:lnTo>
                      <a:pt x="491" y="219"/>
                    </a:lnTo>
                    <a:lnTo>
                      <a:pt x="116" y="594"/>
                    </a:lnTo>
                    <a:cubicBezTo>
                      <a:pt x="91" y="619"/>
                      <a:pt x="50" y="619"/>
                      <a:pt x="25" y="593"/>
                    </a:cubicBezTo>
                    <a:cubicBezTo>
                      <a:pt x="0" y="569"/>
                      <a:pt x="0" y="528"/>
                      <a:pt x="25" y="503"/>
                    </a:cubicBezTo>
                    <a:lnTo>
                      <a:pt x="400" y="128"/>
                    </a:lnTo>
                    <a:lnTo>
                      <a:pt x="135" y="128"/>
                    </a:lnTo>
                    <a:cubicBezTo>
                      <a:pt x="99" y="128"/>
                      <a:pt x="71" y="99"/>
                      <a:pt x="71" y="64"/>
                    </a:cubicBezTo>
                    <a:cubicBezTo>
                      <a:pt x="71" y="28"/>
                      <a:pt x="99" y="0"/>
                      <a:pt x="135" y="0"/>
                    </a:cubicBezTo>
                    <a:lnTo>
                      <a:pt x="554" y="0"/>
                    </a:lnTo>
                    <a:cubicBezTo>
                      <a:pt x="571" y="0"/>
                      <a:pt x="587" y="6"/>
                      <a:pt x="600" y="19"/>
                    </a:cubicBezTo>
                    <a:cubicBezTo>
                      <a:pt x="612" y="31"/>
                      <a:pt x="619" y="48"/>
                      <a:pt x="619" y="64"/>
                    </a:cubicBezTo>
                    <a:lnTo>
                      <a:pt x="619" y="484"/>
                    </a:ln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2" name="Freeform 77"/>
            <p:cNvSpPr>
              <a:spLocks/>
            </p:cNvSpPr>
            <p:nvPr/>
          </p:nvSpPr>
          <p:spPr bwMode="auto">
            <a:xfrm>
              <a:off x="5384080" y="2406015"/>
              <a:ext cx="853246" cy="548700"/>
            </a:xfrm>
            <a:custGeom>
              <a:avLst/>
              <a:gdLst/>
              <a:ahLst/>
              <a:cxnLst>
                <a:cxn ang="0">
                  <a:pos x="987" y="0"/>
                </a:cxn>
                <a:cxn ang="0">
                  <a:pos x="887" y="11"/>
                </a:cxn>
                <a:cxn ang="0">
                  <a:pos x="1089" y="476"/>
                </a:cxn>
                <a:cxn ang="0">
                  <a:pos x="1256" y="476"/>
                </a:cxn>
                <a:cxn ang="0">
                  <a:pos x="1008" y="722"/>
                </a:cxn>
                <a:cxn ang="0">
                  <a:pos x="735" y="489"/>
                </a:cxn>
                <a:cxn ang="0">
                  <a:pos x="898" y="489"/>
                </a:cxn>
                <a:cxn ang="0">
                  <a:pos x="657" y="82"/>
                </a:cxn>
                <a:cxn ang="0">
                  <a:pos x="447" y="28"/>
                </a:cxn>
                <a:cxn ang="0">
                  <a:pos x="0" y="475"/>
                </a:cxn>
                <a:cxn ang="0">
                  <a:pos x="447" y="922"/>
                </a:cxn>
                <a:cxn ang="0">
                  <a:pos x="548" y="911"/>
                </a:cxn>
                <a:cxn ang="0">
                  <a:pos x="351" y="450"/>
                </a:cxn>
                <a:cxn ang="0">
                  <a:pos x="183" y="450"/>
                </a:cxn>
                <a:cxn ang="0">
                  <a:pos x="431" y="204"/>
                </a:cxn>
                <a:cxn ang="0">
                  <a:pos x="705" y="438"/>
                </a:cxn>
                <a:cxn ang="0">
                  <a:pos x="542" y="438"/>
                </a:cxn>
                <a:cxn ang="0">
                  <a:pos x="768" y="836"/>
                </a:cxn>
                <a:cxn ang="0">
                  <a:pos x="987" y="894"/>
                </a:cxn>
                <a:cxn ang="0">
                  <a:pos x="1434" y="447"/>
                </a:cxn>
                <a:cxn ang="0">
                  <a:pos x="987" y="0"/>
                </a:cxn>
              </a:cxnLst>
              <a:rect l="0" t="0" r="r" b="b"/>
              <a:pathLst>
                <a:path w="1434" h="922">
                  <a:moveTo>
                    <a:pt x="987" y="0"/>
                  </a:moveTo>
                  <a:cubicBezTo>
                    <a:pt x="953" y="0"/>
                    <a:pt x="919" y="4"/>
                    <a:pt x="887" y="11"/>
                  </a:cubicBezTo>
                  <a:cubicBezTo>
                    <a:pt x="1117" y="226"/>
                    <a:pt x="1089" y="476"/>
                    <a:pt x="1089" y="476"/>
                  </a:cubicBezTo>
                  <a:lnTo>
                    <a:pt x="1256" y="476"/>
                  </a:lnTo>
                  <a:lnTo>
                    <a:pt x="1008" y="722"/>
                  </a:lnTo>
                  <a:lnTo>
                    <a:pt x="735" y="489"/>
                  </a:lnTo>
                  <a:lnTo>
                    <a:pt x="898" y="489"/>
                  </a:lnTo>
                  <a:cubicBezTo>
                    <a:pt x="916" y="293"/>
                    <a:pt x="789" y="163"/>
                    <a:pt x="657" y="82"/>
                  </a:cubicBezTo>
                  <a:cubicBezTo>
                    <a:pt x="595" y="48"/>
                    <a:pt x="523" y="28"/>
                    <a:pt x="447" y="28"/>
                  </a:cubicBezTo>
                  <a:cubicBezTo>
                    <a:pt x="200" y="28"/>
                    <a:pt x="0" y="229"/>
                    <a:pt x="0" y="475"/>
                  </a:cubicBezTo>
                  <a:cubicBezTo>
                    <a:pt x="0" y="722"/>
                    <a:pt x="200" y="922"/>
                    <a:pt x="447" y="922"/>
                  </a:cubicBezTo>
                  <a:cubicBezTo>
                    <a:pt x="482" y="922"/>
                    <a:pt x="516" y="918"/>
                    <a:pt x="548" y="911"/>
                  </a:cubicBezTo>
                  <a:cubicBezTo>
                    <a:pt x="322" y="697"/>
                    <a:pt x="351" y="450"/>
                    <a:pt x="351" y="450"/>
                  </a:cubicBezTo>
                  <a:lnTo>
                    <a:pt x="183" y="450"/>
                  </a:lnTo>
                  <a:lnTo>
                    <a:pt x="431" y="204"/>
                  </a:lnTo>
                  <a:lnTo>
                    <a:pt x="705" y="438"/>
                  </a:lnTo>
                  <a:lnTo>
                    <a:pt x="542" y="438"/>
                  </a:lnTo>
                  <a:cubicBezTo>
                    <a:pt x="524" y="626"/>
                    <a:pt x="641" y="754"/>
                    <a:pt x="768" y="836"/>
                  </a:cubicBezTo>
                  <a:cubicBezTo>
                    <a:pt x="832" y="873"/>
                    <a:pt x="907" y="894"/>
                    <a:pt x="987" y="894"/>
                  </a:cubicBezTo>
                  <a:cubicBezTo>
                    <a:pt x="1234" y="894"/>
                    <a:pt x="1434" y="694"/>
                    <a:pt x="1434" y="447"/>
                  </a:cubicBezTo>
                  <a:cubicBezTo>
                    <a:pt x="1434" y="200"/>
                    <a:pt x="1234" y="0"/>
                    <a:pt x="987" y="0"/>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Freeform 78"/>
            <p:cNvSpPr>
              <a:spLocks/>
            </p:cNvSpPr>
            <p:nvPr/>
          </p:nvSpPr>
          <p:spPr bwMode="auto">
            <a:xfrm>
              <a:off x="7535592" y="2378892"/>
              <a:ext cx="859243" cy="579093"/>
            </a:xfrm>
            <a:custGeom>
              <a:avLst/>
              <a:gdLst/>
              <a:ahLst/>
              <a:cxnLst>
                <a:cxn ang="0">
                  <a:pos x="0" y="988"/>
                </a:cxn>
                <a:cxn ang="0">
                  <a:pos x="379" y="643"/>
                </a:cxn>
                <a:cxn ang="0">
                  <a:pos x="990" y="645"/>
                </a:cxn>
                <a:cxn ang="0">
                  <a:pos x="932" y="866"/>
                </a:cxn>
                <a:cxn ang="0">
                  <a:pos x="1116" y="720"/>
                </a:cxn>
                <a:cxn ang="0">
                  <a:pos x="1304" y="844"/>
                </a:cxn>
                <a:cxn ang="0">
                  <a:pos x="1226" y="633"/>
                </a:cxn>
                <a:cxn ang="0">
                  <a:pos x="1394" y="491"/>
                </a:cxn>
                <a:cxn ang="0">
                  <a:pos x="1173" y="491"/>
                </a:cxn>
                <a:cxn ang="0">
                  <a:pos x="1078" y="285"/>
                </a:cxn>
                <a:cxn ang="0">
                  <a:pos x="1024" y="496"/>
                </a:cxn>
                <a:cxn ang="0">
                  <a:pos x="486" y="587"/>
                </a:cxn>
                <a:cxn ang="0">
                  <a:pos x="953" y="412"/>
                </a:cxn>
                <a:cxn ang="0">
                  <a:pos x="1060" y="0"/>
                </a:cxn>
                <a:cxn ang="0">
                  <a:pos x="1224" y="397"/>
                </a:cxn>
                <a:cxn ang="0">
                  <a:pos x="1646" y="397"/>
                </a:cxn>
                <a:cxn ang="0">
                  <a:pos x="1335" y="657"/>
                </a:cxn>
                <a:cxn ang="0">
                  <a:pos x="1455" y="1085"/>
                </a:cxn>
                <a:cxn ang="0">
                  <a:pos x="1121" y="830"/>
                </a:cxn>
                <a:cxn ang="0">
                  <a:pos x="785" y="1109"/>
                </a:cxn>
                <a:cxn ang="0">
                  <a:pos x="885" y="699"/>
                </a:cxn>
                <a:cxn ang="0">
                  <a:pos x="0" y="988"/>
                </a:cxn>
              </a:cxnLst>
              <a:rect l="0" t="0" r="r" b="b"/>
              <a:pathLst>
                <a:path w="1646" h="1109">
                  <a:moveTo>
                    <a:pt x="0" y="988"/>
                  </a:moveTo>
                  <a:cubicBezTo>
                    <a:pt x="0" y="988"/>
                    <a:pt x="115" y="713"/>
                    <a:pt x="379" y="643"/>
                  </a:cubicBezTo>
                  <a:cubicBezTo>
                    <a:pt x="642" y="574"/>
                    <a:pt x="837" y="591"/>
                    <a:pt x="990" y="645"/>
                  </a:cubicBezTo>
                  <a:lnTo>
                    <a:pt x="932" y="866"/>
                  </a:lnTo>
                  <a:lnTo>
                    <a:pt x="1116" y="720"/>
                  </a:lnTo>
                  <a:lnTo>
                    <a:pt x="1304" y="844"/>
                  </a:lnTo>
                  <a:lnTo>
                    <a:pt x="1226" y="633"/>
                  </a:lnTo>
                  <a:lnTo>
                    <a:pt x="1394" y="491"/>
                  </a:lnTo>
                  <a:lnTo>
                    <a:pt x="1173" y="491"/>
                  </a:lnTo>
                  <a:lnTo>
                    <a:pt x="1078" y="285"/>
                  </a:lnTo>
                  <a:lnTo>
                    <a:pt x="1024" y="496"/>
                  </a:lnTo>
                  <a:cubicBezTo>
                    <a:pt x="1024" y="496"/>
                    <a:pt x="608" y="504"/>
                    <a:pt x="486" y="587"/>
                  </a:cubicBezTo>
                  <a:cubicBezTo>
                    <a:pt x="486" y="587"/>
                    <a:pt x="618" y="409"/>
                    <a:pt x="953" y="412"/>
                  </a:cubicBezTo>
                  <a:lnTo>
                    <a:pt x="1060" y="0"/>
                  </a:lnTo>
                  <a:lnTo>
                    <a:pt x="1224" y="397"/>
                  </a:lnTo>
                  <a:lnTo>
                    <a:pt x="1646" y="397"/>
                  </a:lnTo>
                  <a:lnTo>
                    <a:pt x="1335" y="657"/>
                  </a:lnTo>
                  <a:cubicBezTo>
                    <a:pt x="1335" y="657"/>
                    <a:pt x="1471" y="973"/>
                    <a:pt x="1455" y="1085"/>
                  </a:cubicBezTo>
                  <a:cubicBezTo>
                    <a:pt x="1455" y="1085"/>
                    <a:pt x="1257" y="886"/>
                    <a:pt x="1121" y="830"/>
                  </a:cubicBezTo>
                  <a:lnTo>
                    <a:pt x="785" y="1109"/>
                  </a:lnTo>
                  <a:lnTo>
                    <a:pt x="885" y="699"/>
                  </a:lnTo>
                  <a:cubicBezTo>
                    <a:pt x="885" y="699"/>
                    <a:pt x="304" y="555"/>
                    <a:pt x="0" y="988"/>
                  </a:cubicBezTo>
                  <a:close/>
                </a:path>
              </a:pathLst>
            </a:custGeom>
            <a:solidFill>
              <a:srgbClr val="FEFEF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TextBox 13"/>
            <p:cNvSpPr txBox="1"/>
            <p:nvPr/>
          </p:nvSpPr>
          <p:spPr>
            <a:xfrm>
              <a:off x="728100" y="3870074"/>
              <a:ext cx="1234440" cy="1559401"/>
            </a:xfrm>
            <a:prstGeom prst="rect">
              <a:avLst/>
            </a:prstGeom>
            <a:noFill/>
          </p:spPr>
          <p:txBody>
            <a:bodyPr wrap="square" rtlCol="0">
              <a:spAutoFit/>
            </a:bodyPr>
            <a:lstStyle/>
            <a:p>
              <a:r>
                <a:rPr lang="en-US" sz="1000" dirty="0">
                  <a:solidFill>
                    <a:schemeClr val="tx2"/>
                  </a:solidFill>
                  <a:latin typeface="+mn-lt"/>
                </a:rPr>
                <a:t>Lorem ipsum dolor sit amet, consectetur adipiscing elit. Phasellus vitae massa eu mauris pulvinar varius. </a:t>
              </a:r>
            </a:p>
          </p:txBody>
        </p:sp>
        <p:sp>
          <p:nvSpPr>
            <p:cNvPr id="15" name="TextBox 14"/>
            <p:cNvSpPr txBox="1"/>
            <p:nvPr/>
          </p:nvSpPr>
          <p:spPr>
            <a:xfrm>
              <a:off x="2878918" y="3870074"/>
              <a:ext cx="1234440" cy="1559401"/>
            </a:xfrm>
            <a:prstGeom prst="rect">
              <a:avLst/>
            </a:prstGeom>
            <a:noFill/>
          </p:spPr>
          <p:txBody>
            <a:bodyPr wrap="square" rtlCol="0">
              <a:spAutoFit/>
            </a:bodyPr>
            <a:lstStyle/>
            <a:p>
              <a:r>
                <a:rPr lang="en-US" sz="1000" dirty="0">
                  <a:solidFill>
                    <a:schemeClr val="tx2"/>
                  </a:solidFill>
                  <a:latin typeface="+mn-lt"/>
                </a:rPr>
                <a:t>Lorem ipsum dolor sit amet, consectetur adipiscing elit. Phasellus vitae massa eu mauris pulvinar varius. </a:t>
              </a:r>
            </a:p>
          </p:txBody>
        </p:sp>
        <p:sp>
          <p:nvSpPr>
            <p:cNvPr id="16" name="TextBox 15"/>
            <p:cNvSpPr txBox="1"/>
            <p:nvPr/>
          </p:nvSpPr>
          <p:spPr>
            <a:xfrm>
              <a:off x="5029738" y="3870074"/>
              <a:ext cx="1234440" cy="1559401"/>
            </a:xfrm>
            <a:prstGeom prst="rect">
              <a:avLst/>
            </a:prstGeom>
            <a:noFill/>
          </p:spPr>
          <p:txBody>
            <a:bodyPr wrap="square" rtlCol="0">
              <a:spAutoFit/>
            </a:bodyPr>
            <a:lstStyle/>
            <a:p>
              <a:r>
                <a:rPr lang="en-US" sz="1000" dirty="0">
                  <a:solidFill>
                    <a:schemeClr val="tx2"/>
                  </a:solidFill>
                  <a:latin typeface="+mn-lt"/>
                </a:rPr>
                <a:t>Lorem ipsum dolor sit amet, consectetur adipiscing elit. Phasellus vitae massa eu mauris pulvinar varius. </a:t>
              </a:r>
            </a:p>
          </p:txBody>
        </p:sp>
        <p:sp>
          <p:nvSpPr>
            <p:cNvPr id="17" name="TextBox 16"/>
            <p:cNvSpPr txBox="1"/>
            <p:nvPr/>
          </p:nvSpPr>
          <p:spPr>
            <a:xfrm rot="16200000">
              <a:off x="235085" y="2747473"/>
              <a:ext cx="1207674"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18" name="TextBox 17"/>
            <p:cNvSpPr txBox="1"/>
            <p:nvPr/>
          </p:nvSpPr>
          <p:spPr>
            <a:xfrm rot="16200000">
              <a:off x="2375922" y="2747473"/>
              <a:ext cx="1207674"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19" name="TextBox 18"/>
            <p:cNvSpPr txBox="1"/>
            <p:nvPr/>
          </p:nvSpPr>
          <p:spPr>
            <a:xfrm rot="16200000">
              <a:off x="4539707" y="2747474"/>
              <a:ext cx="1207673"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20" name="TextBox 19"/>
            <p:cNvSpPr txBox="1"/>
            <p:nvPr/>
          </p:nvSpPr>
          <p:spPr>
            <a:xfrm rot="16200000">
              <a:off x="6690602" y="2747473"/>
              <a:ext cx="1207674" cy="307777"/>
            </a:xfrm>
            <a:prstGeom prst="rect">
              <a:avLst/>
            </a:prstGeom>
            <a:noFill/>
          </p:spPr>
          <p:txBody>
            <a:bodyPr wrap="square" rtlCol="0">
              <a:spAutoFit/>
            </a:bodyPr>
            <a:lstStyle/>
            <a:p>
              <a:pPr algn="r"/>
              <a:r>
                <a:rPr lang="en-US" sz="1400" b="1" dirty="0">
                  <a:solidFill>
                    <a:schemeClr val="tx2"/>
                  </a:solidFill>
                  <a:latin typeface="+mn-lt"/>
                </a:rPr>
                <a:t>Heading</a:t>
              </a:r>
            </a:p>
          </p:txBody>
        </p:sp>
        <p:sp>
          <p:nvSpPr>
            <p:cNvPr id="21" name="TextBox 20"/>
            <p:cNvSpPr txBox="1"/>
            <p:nvPr/>
          </p:nvSpPr>
          <p:spPr>
            <a:xfrm>
              <a:off x="7180556" y="3870074"/>
              <a:ext cx="1234440" cy="1559401"/>
            </a:xfrm>
            <a:prstGeom prst="rect">
              <a:avLst/>
            </a:prstGeom>
            <a:noFill/>
          </p:spPr>
          <p:txBody>
            <a:bodyPr wrap="square" rtlCol="0">
              <a:spAutoFit/>
            </a:bodyPr>
            <a:lstStyle/>
            <a:p>
              <a:r>
                <a:rPr lang="en-US" sz="1000" dirty="0">
                  <a:solidFill>
                    <a:schemeClr val="tx2"/>
                  </a:solidFill>
                  <a:latin typeface="+mn-lt"/>
                </a:rPr>
                <a:t>Lorem ipsum dolor sit amet, consectetur adipiscing elit. Phasellus vitae massa eu mauris pulvinar varius. </a:t>
              </a:r>
            </a:p>
          </p:txBody>
        </p:sp>
        <p:cxnSp>
          <p:nvCxnSpPr>
            <p:cNvPr id="22" name="Straight Connector 21"/>
            <p:cNvCxnSpPr/>
            <p:nvPr/>
          </p:nvCxnSpPr>
          <p:spPr>
            <a:xfrm>
              <a:off x="772491" y="3788653"/>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2491" y="5469401"/>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23310" y="3788653"/>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23310" y="5469401"/>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4130" y="3788653"/>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074130" y="5469401"/>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24947" y="3788653"/>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24947" y="5469401"/>
              <a:ext cx="1145657" cy="180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p:nvSpPr>
          <p:spPr>
            <a:xfrm>
              <a:off x="331840" y="1100621"/>
              <a:ext cx="8476488" cy="1066800"/>
            </a:xfrm>
            <a:prstGeom prs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idx="4294967295"/>
          </p:nvPr>
        </p:nvSpPr>
        <p:spPr>
          <a:xfrm>
            <a:off x="0" y="244475"/>
            <a:ext cx="7929563" cy="639763"/>
          </a:xfrm>
          <a:prstGeom prst="rect">
            <a:avLst/>
          </a:prstGeom>
        </p:spPr>
        <p:txBody>
          <a:bodyPr/>
          <a:lstStyle/>
          <a:p>
            <a:r>
              <a:rPr lang="en-US" dirty="0"/>
              <a:t>Slide 22</a:t>
            </a:r>
          </a:p>
        </p:txBody>
      </p:sp>
    </p:spTree>
    <p:extLst>
      <p:ext uri="{BB962C8B-B14F-4D97-AF65-F5344CB8AC3E}">
        <p14:creationId xmlns:p14="http://schemas.microsoft.com/office/powerpoint/2010/main" val="3490633264"/>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p:cNvSpPr>
          <p:nvPr/>
        </p:nvSpPr>
        <p:spPr bwMode="auto">
          <a:xfrm>
            <a:off x="3377393" y="1838272"/>
            <a:ext cx="2138313" cy="1607487"/>
          </a:xfrm>
          <a:custGeom>
            <a:avLst/>
            <a:gdLst>
              <a:gd name="T0" fmla="*/ 1276 w 4990"/>
              <a:gd name="T1" fmla="*/ 465 h 4998"/>
              <a:gd name="T2" fmla="*/ 3795 w 4990"/>
              <a:gd name="T3" fmla="*/ 515 h 4998"/>
              <a:gd name="T4" fmla="*/ 3723 w 4990"/>
              <a:gd name="T5" fmla="*/ 1228 h 4998"/>
              <a:gd name="T6" fmla="*/ 3883 w 4990"/>
              <a:gd name="T7" fmla="*/ 1387 h 4998"/>
              <a:gd name="T8" fmla="*/ 4555 w 4990"/>
              <a:gd name="T9" fmla="*/ 1319 h 4998"/>
              <a:gd name="T10" fmla="*/ 4512 w 4990"/>
              <a:gd name="T11" fmla="*/ 3761 h 4998"/>
              <a:gd name="T12" fmla="*/ 3845 w 4990"/>
              <a:gd name="T13" fmla="*/ 3693 h 4998"/>
              <a:gd name="T14" fmla="*/ 3685 w 4990"/>
              <a:gd name="T15" fmla="*/ 3853 h 4998"/>
              <a:gd name="T16" fmla="*/ 3753 w 4990"/>
              <a:gd name="T17" fmla="*/ 4520 h 4998"/>
              <a:gd name="T18" fmla="*/ 1351 w 4990"/>
              <a:gd name="T19" fmla="*/ 4586 h 4998"/>
              <a:gd name="T20" fmla="*/ 1426 w 4990"/>
              <a:gd name="T21" fmla="*/ 3844 h 4998"/>
              <a:gd name="T22" fmla="*/ 1267 w 4990"/>
              <a:gd name="T23" fmla="*/ 3684 h 4998"/>
              <a:gd name="T24" fmla="*/ 482 w 4990"/>
              <a:gd name="T25" fmla="*/ 3764 h 4998"/>
              <a:gd name="T26" fmla="*/ 457 w 4990"/>
              <a:gd name="T27" fmla="*/ 1284 h 4998"/>
              <a:gd name="T28" fmla="*/ 1191 w 4990"/>
              <a:gd name="T29" fmla="*/ 1358 h 4998"/>
              <a:gd name="T30" fmla="*/ 1350 w 4990"/>
              <a:gd name="T31" fmla="*/ 1199 h 4998"/>
              <a:gd name="T32" fmla="*/ 1276 w 4990"/>
              <a:gd name="T33" fmla="*/ 465 h 4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90" h="4998">
                <a:moveTo>
                  <a:pt x="1276" y="465"/>
                </a:moveTo>
                <a:cubicBezTo>
                  <a:pt x="2051" y="0"/>
                  <a:pt x="3035" y="17"/>
                  <a:pt x="3795" y="515"/>
                </a:cubicBezTo>
                <a:lnTo>
                  <a:pt x="3723" y="1228"/>
                </a:lnTo>
                <a:cubicBezTo>
                  <a:pt x="3714" y="1326"/>
                  <a:pt x="3785" y="1397"/>
                  <a:pt x="3883" y="1387"/>
                </a:cubicBezTo>
                <a:lnTo>
                  <a:pt x="4555" y="1319"/>
                </a:lnTo>
                <a:cubicBezTo>
                  <a:pt x="4990" y="2075"/>
                  <a:pt x="4976" y="3018"/>
                  <a:pt x="4512" y="3761"/>
                </a:cubicBezTo>
                <a:lnTo>
                  <a:pt x="3845" y="3693"/>
                </a:lnTo>
                <a:cubicBezTo>
                  <a:pt x="3747" y="3683"/>
                  <a:pt x="3675" y="3755"/>
                  <a:pt x="3685" y="3853"/>
                </a:cubicBezTo>
                <a:lnTo>
                  <a:pt x="3753" y="4520"/>
                </a:lnTo>
                <a:cubicBezTo>
                  <a:pt x="3023" y="4976"/>
                  <a:pt x="2100" y="4998"/>
                  <a:pt x="1351" y="4586"/>
                </a:cubicBezTo>
                <a:lnTo>
                  <a:pt x="1426" y="3844"/>
                </a:lnTo>
                <a:cubicBezTo>
                  <a:pt x="1436" y="3746"/>
                  <a:pt x="1365" y="3675"/>
                  <a:pt x="1267" y="3684"/>
                </a:cubicBezTo>
                <a:lnTo>
                  <a:pt x="482" y="3764"/>
                </a:lnTo>
                <a:cubicBezTo>
                  <a:pt x="9" y="3009"/>
                  <a:pt x="0" y="2046"/>
                  <a:pt x="457" y="1284"/>
                </a:cubicBezTo>
                <a:lnTo>
                  <a:pt x="1191" y="1358"/>
                </a:lnTo>
                <a:cubicBezTo>
                  <a:pt x="1288" y="1368"/>
                  <a:pt x="1360" y="1297"/>
                  <a:pt x="1350" y="1199"/>
                </a:cubicBezTo>
                <a:lnTo>
                  <a:pt x="1276" y="465"/>
                </a:lnTo>
                <a:close/>
              </a:path>
            </a:pathLst>
          </a:custGeom>
          <a:solidFill>
            <a:srgbClr val="3E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 name="Freeform 8"/>
          <p:cNvSpPr>
            <a:spLocks/>
          </p:cNvSpPr>
          <p:nvPr/>
        </p:nvSpPr>
        <p:spPr bwMode="auto">
          <a:xfrm>
            <a:off x="3327374" y="3079993"/>
            <a:ext cx="587723" cy="437042"/>
          </a:xfrm>
          <a:custGeom>
            <a:avLst/>
            <a:gdLst>
              <a:gd name="T0" fmla="*/ 538 w 1367"/>
              <a:gd name="T1" fmla="*/ 1362 h 1362"/>
              <a:gd name="T2" fmla="*/ 1019 w 1367"/>
              <a:gd name="T3" fmla="*/ 880 h 1362"/>
              <a:gd name="T4" fmla="*/ 1164 w 1367"/>
              <a:gd name="T5" fmla="*/ 1025 h 1362"/>
              <a:gd name="T6" fmla="*/ 1273 w 1367"/>
              <a:gd name="T7" fmla="*/ 986 h 1362"/>
              <a:gd name="T8" fmla="*/ 1359 w 1367"/>
              <a:gd name="T9" fmla="*/ 128 h 1362"/>
              <a:gd name="T10" fmla="*/ 1239 w 1367"/>
              <a:gd name="T11" fmla="*/ 7 h 1362"/>
              <a:gd name="T12" fmla="*/ 380 w 1367"/>
              <a:gd name="T13" fmla="*/ 94 h 1362"/>
              <a:gd name="T14" fmla="*/ 342 w 1367"/>
              <a:gd name="T15" fmla="*/ 202 h 1362"/>
              <a:gd name="T16" fmla="*/ 481 w 1367"/>
              <a:gd name="T17" fmla="*/ 342 h 1362"/>
              <a:gd name="T18" fmla="*/ 0 w 1367"/>
              <a:gd name="T19" fmla="*/ 824 h 1362"/>
              <a:gd name="T20" fmla="*/ 538 w 1367"/>
              <a:gd name="T21" fmla="*/ 136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7" h="1362">
                <a:moveTo>
                  <a:pt x="538" y="1362"/>
                </a:moveTo>
                <a:lnTo>
                  <a:pt x="1019" y="880"/>
                </a:lnTo>
                <a:lnTo>
                  <a:pt x="1164" y="1025"/>
                </a:lnTo>
                <a:cubicBezTo>
                  <a:pt x="1217" y="1078"/>
                  <a:pt x="1265" y="1060"/>
                  <a:pt x="1273" y="986"/>
                </a:cubicBezTo>
                <a:lnTo>
                  <a:pt x="1359" y="128"/>
                </a:lnTo>
                <a:cubicBezTo>
                  <a:pt x="1367" y="54"/>
                  <a:pt x="1313" y="0"/>
                  <a:pt x="1239" y="7"/>
                </a:cubicBezTo>
                <a:lnTo>
                  <a:pt x="380" y="94"/>
                </a:lnTo>
                <a:cubicBezTo>
                  <a:pt x="306" y="101"/>
                  <a:pt x="289" y="150"/>
                  <a:pt x="342" y="202"/>
                </a:cubicBezTo>
                <a:lnTo>
                  <a:pt x="481" y="342"/>
                </a:lnTo>
                <a:lnTo>
                  <a:pt x="0" y="824"/>
                </a:lnTo>
                <a:lnTo>
                  <a:pt x="538" y="1362"/>
                </a:lnTo>
                <a:close/>
              </a:path>
            </a:pathLst>
          </a:custGeom>
          <a:solidFill>
            <a:srgbClr val="008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 name="Freeform 9"/>
          <p:cNvSpPr>
            <a:spLocks noEditPoints="1"/>
          </p:cNvSpPr>
          <p:nvPr/>
        </p:nvSpPr>
        <p:spPr bwMode="auto">
          <a:xfrm>
            <a:off x="2176936" y="941681"/>
            <a:ext cx="4539227" cy="3404420"/>
          </a:xfrm>
          <a:custGeom>
            <a:avLst/>
            <a:gdLst>
              <a:gd name="T0" fmla="*/ 1539 w 10586"/>
              <a:gd name="T1" fmla="*/ 1539 h 10586"/>
              <a:gd name="T2" fmla="*/ 4879 w 10586"/>
              <a:gd name="T3" fmla="*/ 0 h 10586"/>
              <a:gd name="T4" fmla="*/ 4879 w 10586"/>
              <a:gd name="T5" fmla="*/ 2344 h 10586"/>
              <a:gd name="T6" fmla="*/ 3477 w 10586"/>
              <a:gd name="T7" fmla="*/ 2933 h 10586"/>
              <a:gd name="T8" fmla="*/ 3632 w 10586"/>
              <a:gd name="T9" fmla="*/ 3089 h 10586"/>
              <a:gd name="T10" fmla="*/ 3772 w 10586"/>
              <a:gd name="T11" fmla="*/ 2949 h 10586"/>
              <a:gd name="T12" fmla="*/ 3881 w 10586"/>
              <a:gd name="T13" fmla="*/ 2988 h 10586"/>
              <a:gd name="T14" fmla="*/ 3967 w 10586"/>
              <a:gd name="T15" fmla="*/ 3847 h 10586"/>
              <a:gd name="T16" fmla="*/ 3847 w 10586"/>
              <a:gd name="T17" fmla="*/ 3967 h 10586"/>
              <a:gd name="T18" fmla="*/ 2988 w 10586"/>
              <a:gd name="T19" fmla="*/ 3881 h 10586"/>
              <a:gd name="T20" fmla="*/ 2950 w 10586"/>
              <a:gd name="T21" fmla="*/ 3772 h 10586"/>
              <a:gd name="T22" fmla="*/ 3094 w 10586"/>
              <a:gd name="T23" fmla="*/ 3627 h 10586"/>
              <a:gd name="T24" fmla="*/ 2938 w 10586"/>
              <a:gd name="T25" fmla="*/ 3471 h 10586"/>
              <a:gd name="T26" fmla="*/ 2344 w 10586"/>
              <a:gd name="T27" fmla="*/ 4879 h 10586"/>
              <a:gd name="T28" fmla="*/ 0 w 10586"/>
              <a:gd name="T29" fmla="*/ 4879 h 10586"/>
              <a:gd name="T30" fmla="*/ 1539 w 10586"/>
              <a:gd name="T31" fmla="*/ 1539 h 10586"/>
              <a:gd name="T32" fmla="*/ 7696 w 10586"/>
              <a:gd name="T33" fmla="*/ 3534 h 10586"/>
              <a:gd name="T34" fmla="*/ 7573 w 10586"/>
              <a:gd name="T35" fmla="*/ 3657 h 10586"/>
              <a:gd name="T36" fmla="*/ 7718 w 10586"/>
              <a:gd name="T37" fmla="*/ 3801 h 10586"/>
              <a:gd name="T38" fmla="*/ 7679 w 10586"/>
              <a:gd name="T39" fmla="*/ 3910 h 10586"/>
              <a:gd name="T40" fmla="*/ 6821 w 10586"/>
              <a:gd name="T41" fmla="*/ 3996 h 10586"/>
              <a:gd name="T42" fmla="*/ 6700 w 10586"/>
              <a:gd name="T43" fmla="*/ 3876 h 10586"/>
              <a:gd name="T44" fmla="*/ 6787 w 10586"/>
              <a:gd name="T45" fmla="*/ 3018 h 10586"/>
              <a:gd name="T46" fmla="*/ 6895 w 10586"/>
              <a:gd name="T47" fmla="*/ 2979 h 10586"/>
              <a:gd name="T48" fmla="*/ 7035 w 10586"/>
              <a:gd name="T49" fmla="*/ 3118 h 10586"/>
              <a:gd name="T50" fmla="*/ 7171 w 10586"/>
              <a:gd name="T51" fmla="*/ 2982 h 10586"/>
              <a:gd name="T52" fmla="*/ 5707 w 10586"/>
              <a:gd name="T53" fmla="*/ 2344 h 10586"/>
              <a:gd name="T54" fmla="*/ 5707 w 10586"/>
              <a:gd name="T55" fmla="*/ 0 h 10586"/>
              <a:gd name="T56" fmla="*/ 9047 w 10586"/>
              <a:gd name="T57" fmla="*/ 1539 h 10586"/>
              <a:gd name="T58" fmla="*/ 10586 w 10586"/>
              <a:gd name="T59" fmla="*/ 4879 h 10586"/>
              <a:gd name="T60" fmla="*/ 8241 w 10586"/>
              <a:gd name="T61" fmla="*/ 4879 h 10586"/>
              <a:gd name="T62" fmla="*/ 7696 w 10586"/>
              <a:gd name="T63" fmla="*/ 3534 h 10586"/>
              <a:gd name="T64" fmla="*/ 7115 w 10586"/>
              <a:gd name="T65" fmla="*/ 7648 h 10586"/>
              <a:gd name="T66" fmla="*/ 7011 w 10586"/>
              <a:gd name="T67" fmla="*/ 7544 h 10586"/>
              <a:gd name="T68" fmla="*/ 6866 w 10586"/>
              <a:gd name="T69" fmla="*/ 7689 h 10586"/>
              <a:gd name="T70" fmla="*/ 6757 w 10586"/>
              <a:gd name="T71" fmla="*/ 7650 h 10586"/>
              <a:gd name="T72" fmla="*/ 6671 w 10586"/>
              <a:gd name="T73" fmla="*/ 6791 h 10586"/>
              <a:gd name="T74" fmla="*/ 6792 w 10586"/>
              <a:gd name="T75" fmla="*/ 6671 h 10586"/>
              <a:gd name="T76" fmla="*/ 7650 w 10586"/>
              <a:gd name="T77" fmla="*/ 6757 h 10586"/>
              <a:gd name="T78" fmla="*/ 7689 w 10586"/>
              <a:gd name="T79" fmla="*/ 6866 h 10586"/>
              <a:gd name="T80" fmla="*/ 7549 w 10586"/>
              <a:gd name="T81" fmla="*/ 7006 h 10586"/>
              <a:gd name="T82" fmla="*/ 7653 w 10586"/>
              <a:gd name="T83" fmla="*/ 7109 h 10586"/>
              <a:gd name="T84" fmla="*/ 8241 w 10586"/>
              <a:gd name="T85" fmla="*/ 5707 h 10586"/>
              <a:gd name="T86" fmla="*/ 10586 w 10586"/>
              <a:gd name="T87" fmla="*/ 5707 h 10586"/>
              <a:gd name="T88" fmla="*/ 9047 w 10586"/>
              <a:gd name="T89" fmla="*/ 9047 h 10586"/>
              <a:gd name="T90" fmla="*/ 5707 w 10586"/>
              <a:gd name="T91" fmla="*/ 10586 h 10586"/>
              <a:gd name="T92" fmla="*/ 5707 w 10586"/>
              <a:gd name="T93" fmla="*/ 8241 h 10586"/>
              <a:gd name="T94" fmla="*/ 7115 w 10586"/>
              <a:gd name="T95" fmla="*/ 7648 h 10586"/>
              <a:gd name="T96" fmla="*/ 4879 w 10586"/>
              <a:gd name="T97" fmla="*/ 10586 h 10586"/>
              <a:gd name="T98" fmla="*/ 1539 w 10586"/>
              <a:gd name="T99" fmla="*/ 9047 h 10586"/>
              <a:gd name="T100" fmla="*/ 0 w 10586"/>
              <a:gd name="T101" fmla="*/ 5707 h 10586"/>
              <a:gd name="T102" fmla="*/ 2344 w 10586"/>
              <a:gd name="T103" fmla="*/ 5707 h 10586"/>
              <a:gd name="T104" fmla="*/ 3188 w 10586"/>
              <a:gd name="T105" fmla="*/ 7398 h 10586"/>
              <a:gd name="T106" fmla="*/ 4879 w 10586"/>
              <a:gd name="T107" fmla="*/ 8241 h 10586"/>
              <a:gd name="T108" fmla="*/ 4879 w 10586"/>
              <a:gd name="T109" fmla="*/ 10586 h 10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86" h="10586">
                <a:moveTo>
                  <a:pt x="1539" y="1539"/>
                </a:moveTo>
                <a:cubicBezTo>
                  <a:pt x="2470" y="607"/>
                  <a:pt x="3661" y="95"/>
                  <a:pt x="4879" y="0"/>
                </a:cubicBezTo>
                <a:lnTo>
                  <a:pt x="4879" y="2344"/>
                </a:lnTo>
                <a:cubicBezTo>
                  <a:pt x="4380" y="2414"/>
                  <a:pt x="3895" y="2610"/>
                  <a:pt x="3477" y="2933"/>
                </a:cubicBezTo>
                <a:lnTo>
                  <a:pt x="3632" y="3089"/>
                </a:lnTo>
                <a:lnTo>
                  <a:pt x="3772" y="2949"/>
                </a:lnTo>
                <a:cubicBezTo>
                  <a:pt x="3825" y="2897"/>
                  <a:pt x="3873" y="2914"/>
                  <a:pt x="3881" y="2988"/>
                </a:cubicBezTo>
                <a:lnTo>
                  <a:pt x="3967" y="3847"/>
                </a:lnTo>
                <a:cubicBezTo>
                  <a:pt x="3975" y="3921"/>
                  <a:pt x="3921" y="3975"/>
                  <a:pt x="3847" y="3967"/>
                </a:cubicBezTo>
                <a:lnTo>
                  <a:pt x="2988" y="3881"/>
                </a:lnTo>
                <a:cubicBezTo>
                  <a:pt x="2914" y="3873"/>
                  <a:pt x="2897" y="3825"/>
                  <a:pt x="2950" y="3772"/>
                </a:cubicBezTo>
                <a:lnTo>
                  <a:pt x="3094" y="3627"/>
                </a:lnTo>
                <a:lnTo>
                  <a:pt x="2938" y="3471"/>
                </a:lnTo>
                <a:cubicBezTo>
                  <a:pt x="2612" y="3891"/>
                  <a:pt x="2414" y="4378"/>
                  <a:pt x="2344" y="4879"/>
                </a:cubicBezTo>
                <a:lnTo>
                  <a:pt x="0" y="4879"/>
                </a:lnTo>
                <a:cubicBezTo>
                  <a:pt x="95" y="3661"/>
                  <a:pt x="607" y="2470"/>
                  <a:pt x="1539" y="1539"/>
                </a:cubicBezTo>
                <a:close/>
                <a:moveTo>
                  <a:pt x="7696" y="3534"/>
                </a:moveTo>
                <a:lnTo>
                  <a:pt x="7573" y="3657"/>
                </a:lnTo>
                <a:lnTo>
                  <a:pt x="7718" y="3801"/>
                </a:lnTo>
                <a:cubicBezTo>
                  <a:pt x="7770" y="3854"/>
                  <a:pt x="7753" y="3903"/>
                  <a:pt x="7679" y="3910"/>
                </a:cubicBezTo>
                <a:lnTo>
                  <a:pt x="6821" y="3996"/>
                </a:lnTo>
                <a:cubicBezTo>
                  <a:pt x="6747" y="4004"/>
                  <a:pt x="6693" y="3950"/>
                  <a:pt x="6700" y="3876"/>
                </a:cubicBezTo>
                <a:lnTo>
                  <a:pt x="6787" y="3018"/>
                </a:lnTo>
                <a:cubicBezTo>
                  <a:pt x="6794" y="2944"/>
                  <a:pt x="6843" y="2926"/>
                  <a:pt x="6895" y="2979"/>
                </a:cubicBezTo>
                <a:lnTo>
                  <a:pt x="7035" y="3118"/>
                </a:lnTo>
                <a:lnTo>
                  <a:pt x="7171" y="2982"/>
                </a:lnTo>
                <a:cubicBezTo>
                  <a:pt x="6739" y="2630"/>
                  <a:pt x="6231" y="2418"/>
                  <a:pt x="5707" y="2344"/>
                </a:cubicBezTo>
                <a:lnTo>
                  <a:pt x="5707" y="0"/>
                </a:lnTo>
                <a:cubicBezTo>
                  <a:pt x="6925" y="95"/>
                  <a:pt x="8116" y="607"/>
                  <a:pt x="9047" y="1539"/>
                </a:cubicBezTo>
                <a:cubicBezTo>
                  <a:pt x="9978" y="2470"/>
                  <a:pt x="10491" y="3661"/>
                  <a:pt x="10586" y="4879"/>
                </a:cubicBezTo>
                <a:lnTo>
                  <a:pt x="8241" y="4879"/>
                </a:lnTo>
                <a:cubicBezTo>
                  <a:pt x="8175" y="4403"/>
                  <a:pt x="7993" y="3939"/>
                  <a:pt x="7696" y="3534"/>
                </a:cubicBezTo>
                <a:close/>
                <a:moveTo>
                  <a:pt x="7115" y="7648"/>
                </a:moveTo>
                <a:lnTo>
                  <a:pt x="7011" y="7544"/>
                </a:lnTo>
                <a:lnTo>
                  <a:pt x="6866" y="7689"/>
                </a:lnTo>
                <a:cubicBezTo>
                  <a:pt x="6813" y="7741"/>
                  <a:pt x="6765" y="7724"/>
                  <a:pt x="6757" y="7650"/>
                </a:cubicBezTo>
                <a:lnTo>
                  <a:pt x="6671" y="6791"/>
                </a:lnTo>
                <a:cubicBezTo>
                  <a:pt x="6663" y="6717"/>
                  <a:pt x="6717" y="6663"/>
                  <a:pt x="6792" y="6671"/>
                </a:cubicBezTo>
                <a:lnTo>
                  <a:pt x="7650" y="6757"/>
                </a:lnTo>
                <a:cubicBezTo>
                  <a:pt x="7724" y="6765"/>
                  <a:pt x="7741" y="6813"/>
                  <a:pt x="7689" y="6866"/>
                </a:cubicBezTo>
                <a:lnTo>
                  <a:pt x="7549" y="7006"/>
                </a:lnTo>
                <a:lnTo>
                  <a:pt x="7653" y="7109"/>
                </a:lnTo>
                <a:cubicBezTo>
                  <a:pt x="7975" y="6691"/>
                  <a:pt x="8172" y="6206"/>
                  <a:pt x="8241" y="5707"/>
                </a:cubicBezTo>
                <a:lnTo>
                  <a:pt x="10586" y="5707"/>
                </a:lnTo>
                <a:cubicBezTo>
                  <a:pt x="10491" y="6925"/>
                  <a:pt x="9978" y="8116"/>
                  <a:pt x="9047" y="9047"/>
                </a:cubicBezTo>
                <a:cubicBezTo>
                  <a:pt x="8116" y="9978"/>
                  <a:pt x="6925" y="10491"/>
                  <a:pt x="5707" y="10586"/>
                </a:cubicBezTo>
                <a:lnTo>
                  <a:pt x="5707" y="8241"/>
                </a:lnTo>
                <a:cubicBezTo>
                  <a:pt x="6208" y="8171"/>
                  <a:pt x="6695" y="7974"/>
                  <a:pt x="7115" y="7648"/>
                </a:cubicBezTo>
                <a:close/>
                <a:moveTo>
                  <a:pt x="4879" y="10586"/>
                </a:moveTo>
                <a:cubicBezTo>
                  <a:pt x="3661" y="10491"/>
                  <a:pt x="2470" y="9978"/>
                  <a:pt x="1539" y="9047"/>
                </a:cubicBezTo>
                <a:cubicBezTo>
                  <a:pt x="607" y="8116"/>
                  <a:pt x="95" y="6925"/>
                  <a:pt x="0" y="5707"/>
                </a:cubicBezTo>
                <a:lnTo>
                  <a:pt x="2344" y="5707"/>
                </a:lnTo>
                <a:cubicBezTo>
                  <a:pt x="2431" y="6326"/>
                  <a:pt x="2712" y="6922"/>
                  <a:pt x="3188" y="7398"/>
                </a:cubicBezTo>
                <a:cubicBezTo>
                  <a:pt x="3663" y="7874"/>
                  <a:pt x="4260" y="8155"/>
                  <a:pt x="4879" y="8241"/>
                </a:cubicBezTo>
                <a:lnTo>
                  <a:pt x="4879" y="10586"/>
                </a:lnTo>
                <a:close/>
              </a:path>
            </a:pathLst>
          </a:custGeom>
          <a:solidFill>
            <a:srgbClr val="008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TextBox 7"/>
          <p:cNvSpPr txBox="1"/>
          <p:nvPr/>
        </p:nvSpPr>
        <p:spPr>
          <a:xfrm>
            <a:off x="3812107" y="2478623"/>
            <a:ext cx="1406846" cy="461665"/>
          </a:xfrm>
          <a:prstGeom prst="rect">
            <a:avLst/>
          </a:prstGeom>
          <a:noFill/>
        </p:spPr>
        <p:txBody>
          <a:bodyPr wrap="square" rtlCol="0">
            <a:spAutoFit/>
          </a:bodyPr>
          <a:lstStyle/>
          <a:p>
            <a:pPr algn="ctr"/>
            <a:r>
              <a:rPr lang="en-US" sz="2400" dirty="0">
                <a:solidFill>
                  <a:schemeClr val="tx2"/>
                </a:solidFill>
                <a:latin typeface="+mn-lt"/>
              </a:rPr>
              <a:t>Heading</a:t>
            </a:r>
          </a:p>
        </p:txBody>
      </p:sp>
      <p:sp>
        <p:nvSpPr>
          <p:cNvPr id="11" name="TextBox 10"/>
          <p:cNvSpPr txBox="1"/>
          <p:nvPr/>
        </p:nvSpPr>
        <p:spPr>
          <a:xfrm>
            <a:off x="5406281" y="1720148"/>
            <a:ext cx="848215" cy="369332"/>
          </a:xfrm>
          <a:prstGeom prst="rect">
            <a:avLst/>
          </a:prstGeom>
          <a:noFill/>
        </p:spPr>
        <p:txBody>
          <a:bodyPr wrap="square" rtlCol="0">
            <a:spAutoFit/>
          </a:bodyPr>
          <a:lstStyle/>
          <a:p>
            <a:r>
              <a:rPr lang="en-US" sz="1800" b="1" dirty="0">
                <a:solidFill>
                  <a:schemeClr val="tx2"/>
                </a:solidFill>
                <a:latin typeface="+mn-lt"/>
              </a:rPr>
              <a:t>Text</a:t>
            </a:r>
          </a:p>
        </p:txBody>
      </p:sp>
      <p:sp>
        <p:nvSpPr>
          <p:cNvPr id="12" name="TextBox 11"/>
          <p:cNvSpPr txBox="1"/>
          <p:nvPr/>
        </p:nvSpPr>
        <p:spPr>
          <a:xfrm>
            <a:off x="2621280" y="1720148"/>
            <a:ext cx="756112" cy="369332"/>
          </a:xfrm>
          <a:prstGeom prst="rect">
            <a:avLst/>
          </a:prstGeom>
          <a:noFill/>
        </p:spPr>
        <p:txBody>
          <a:bodyPr wrap="square" rtlCol="0">
            <a:spAutoFit/>
          </a:bodyPr>
          <a:lstStyle/>
          <a:p>
            <a:r>
              <a:rPr lang="en-US" sz="1800" b="1" dirty="0">
                <a:solidFill>
                  <a:schemeClr val="tx2"/>
                </a:solidFill>
                <a:latin typeface="+mn-lt"/>
              </a:rPr>
              <a:t>Text</a:t>
            </a:r>
          </a:p>
        </p:txBody>
      </p:sp>
      <p:sp>
        <p:nvSpPr>
          <p:cNvPr id="13" name="TextBox 12"/>
          <p:cNvSpPr txBox="1"/>
          <p:nvPr/>
        </p:nvSpPr>
        <p:spPr>
          <a:xfrm>
            <a:off x="5503494" y="3400043"/>
            <a:ext cx="751001" cy="369332"/>
          </a:xfrm>
          <a:prstGeom prst="rect">
            <a:avLst/>
          </a:prstGeom>
          <a:noFill/>
        </p:spPr>
        <p:txBody>
          <a:bodyPr wrap="square" rtlCol="0">
            <a:spAutoFit/>
          </a:bodyPr>
          <a:lstStyle/>
          <a:p>
            <a:r>
              <a:rPr lang="en-US" sz="1800" b="1" dirty="0">
                <a:solidFill>
                  <a:schemeClr val="tx2"/>
                </a:solidFill>
                <a:latin typeface="+mn-lt"/>
              </a:rPr>
              <a:t>Text</a:t>
            </a:r>
          </a:p>
        </p:txBody>
      </p:sp>
      <p:sp>
        <p:nvSpPr>
          <p:cNvPr id="14" name="TextBox 13"/>
          <p:cNvSpPr txBox="1"/>
          <p:nvPr/>
        </p:nvSpPr>
        <p:spPr>
          <a:xfrm>
            <a:off x="2621281" y="3400043"/>
            <a:ext cx="853325" cy="369332"/>
          </a:xfrm>
          <a:prstGeom prst="rect">
            <a:avLst/>
          </a:prstGeom>
          <a:noFill/>
        </p:spPr>
        <p:txBody>
          <a:bodyPr wrap="square" rtlCol="0">
            <a:spAutoFit/>
          </a:bodyPr>
          <a:lstStyle/>
          <a:p>
            <a:r>
              <a:rPr lang="en-US" sz="1800" b="1" dirty="0">
                <a:solidFill>
                  <a:schemeClr val="tx2"/>
                </a:solidFill>
                <a:latin typeface="+mn-lt"/>
              </a:rPr>
              <a:t>Text</a:t>
            </a:r>
          </a:p>
        </p:txBody>
      </p:sp>
      <p:sp>
        <p:nvSpPr>
          <p:cNvPr id="15" name="TextBox 14"/>
          <p:cNvSpPr txBox="1"/>
          <p:nvPr/>
        </p:nvSpPr>
        <p:spPr>
          <a:xfrm>
            <a:off x="6717304" y="1231874"/>
            <a:ext cx="1931015" cy="1700466"/>
          </a:xfrm>
          <a:prstGeom prst="rect">
            <a:avLst/>
          </a:prstGeom>
          <a:noFill/>
        </p:spPr>
        <p:txBody>
          <a:bodyPr wrap="square" rtlCol="0">
            <a:spAutoFit/>
          </a:bodyPr>
          <a:lstStyle/>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p:txBody>
      </p:sp>
      <p:sp>
        <p:nvSpPr>
          <p:cNvPr id="16" name="TextBox 15"/>
          <p:cNvSpPr txBox="1"/>
          <p:nvPr/>
        </p:nvSpPr>
        <p:spPr>
          <a:xfrm>
            <a:off x="6717304" y="2789796"/>
            <a:ext cx="1931015" cy="1700466"/>
          </a:xfrm>
          <a:prstGeom prst="rect">
            <a:avLst/>
          </a:prstGeom>
          <a:noFill/>
        </p:spPr>
        <p:txBody>
          <a:bodyPr wrap="square" rtlCol="0">
            <a:spAutoFit/>
          </a:bodyPr>
          <a:lstStyle/>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p:txBody>
      </p:sp>
      <p:sp>
        <p:nvSpPr>
          <p:cNvPr id="17" name="TextBox 16"/>
          <p:cNvSpPr txBox="1"/>
          <p:nvPr/>
        </p:nvSpPr>
        <p:spPr>
          <a:xfrm>
            <a:off x="245920" y="1231873"/>
            <a:ext cx="1931015" cy="1700466"/>
          </a:xfrm>
          <a:prstGeom prst="rect">
            <a:avLst/>
          </a:prstGeom>
          <a:noFill/>
        </p:spPr>
        <p:txBody>
          <a:bodyPr wrap="square" rtlCol="0">
            <a:spAutoFit/>
          </a:bodyPr>
          <a:lstStyle/>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p:txBody>
      </p:sp>
      <p:sp>
        <p:nvSpPr>
          <p:cNvPr id="18" name="TextBox 17"/>
          <p:cNvSpPr txBox="1"/>
          <p:nvPr/>
        </p:nvSpPr>
        <p:spPr>
          <a:xfrm>
            <a:off x="245920" y="2789796"/>
            <a:ext cx="1931015" cy="1700466"/>
          </a:xfrm>
          <a:prstGeom prst="rect">
            <a:avLst/>
          </a:prstGeom>
          <a:noFill/>
        </p:spPr>
        <p:txBody>
          <a:bodyPr wrap="square" rtlCol="0">
            <a:spAutoFit/>
          </a:bodyPr>
          <a:lstStyle/>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1050" dirty="0">
                <a:solidFill>
                  <a:srgbClr val="444444"/>
                </a:solidFill>
                <a:latin typeface="+mn-lt"/>
              </a:rPr>
              <a:t>Lorem ipsum dolor sit amet, consectetur adipiscing elit.</a:t>
            </a:r>
          </a:p>
        </p:txBody>
      </p:sp>
      <p:sp>
        <p:nvSpPr>
          <p:cNvPr id="2" name="Title 1"/>
          <p:cNvSpPr>
            <a:spLocks noGrp="1"/>
          </p:cNvSpPr>
          <p:nvPr>
            <p:ph type="title" idx="4294967295"/>
          </p:nvPr>
        </p:nvSpPr>
        <p:spPr>
          <a:xfrm>
            <a:off x="0" y="244475"/>
            <a:ext cx="7929563" cy="639763"/>
          </a:xfrm>
          <a:prstGeom prst="rect">
            <a:avLst/>
          </a:prstGeom>
        </p:spPr>
        <p:txBody>
          <a:bodyPr/>
          <a:lstStyle/>
          <a:p>
            <a:r>
              <a:rPr lang="en-US" dirty="0"/>
              <a:t>Slide 23</a:t>
            </a:r>
          </a:p>
        </p:txBody>
      </p:sp>
    </p:spTree>
    <p:extLst>
      <p:ext uri="{BB962C8B-B14F-4D97-AF65-F5344CB8AC3E}">
        <p14:creationId xmlns:p14="http://schemas.microsoft.com/office/powerpoint/2010/main" val="1020834013"/>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9794" y="1104120"/>
            <a:ext cx="8837275" cy="2935260"/>
            <a:chOff x="249793" y="1472160"/>
            <a:chExt cx="8837275" cy="3913680"/>
          </a:xfrm>
        </p:grpSpPr>
        <p:grpSp>
          <p:nvGrpSpPr>
            <p:cNvPr id="9" name="Group 8"/>
            <p:cNvGrpSpPr/>
            <p:nvPr/>
          </p:nvGrpSpPr>
          <p:grpSpPr>
            <a:xfrm>
              <a:off x="2224433" y="1472160"/>
              <a:ext cx="4695134" cy="3913680"/>
              <a:chOff x="1689894" y="1026589"/>
              <a:chExt cx="5764212" cy="4804822"/>
            </a:xfrm>
          </p:grpSpPr>
          <p:grpSp>
            <p:nvGrpSpPr>
              <p:cNvPr id="8" name="Group 7"/>
              <p:cNvGrpSpPr/>
              <p:nvPr/>
            </p:nvGrpSpPr>
            <p:grpSpPr>
              <a:xfrm>
                <a:off x="1689894" y="1026589"/>
                <a:ext cx="5764212" cy="4804822"/>
                <a:chOff x="1855788" y="749300"/>
                <a:chExt cx="3490912" cy="2909888"/>
              </a:xfrm>
            </p:grpSpPr>
            <p:sp>
              <p:nvSpPr>
                <p:cNvPr id="6" name="Freeform 6"/>
                <p:cNvSpPr>
                  <a:spLocks noEditPoints="1"/>
                </p:cNvSpPr>
                <p:nvPr/>
              </p:nvSpPr>
              <p:spPr bwMode="auto">
                <a:xfrm>
                  <a:off x="1855788" y="749300"/>
                  <a:ext cx="3490912" cy="2909888"/>
                </a:xfrm>
                <a:custGeom>
                  <a:avLst/>
                  <a:gdLst>
                    <a:gd name="T0" fmla="*/ 6162 w 12825"/>
                    <a:gd name="T1" fmla="*/ 0 h 10696"/>
                    <a:gd name="T2" fmla="*/ 2628 w 12825"/>
                    <a:gd name="T3" fmla="*/ 2214 h 10696"/>
                    <a:gd name="T4" fmla="*/ 3222 w 12825"/>
                    <a:gd name="T5" fmla="*/ 2438 h 10696"/>
                    <a:gd name="T6" fmla="*/ 3471 w 12825"/>
                    <a:gd name="T7" fmla="*/ 3584 h 10696"/>
                    <a:gd name="T8" fmla="*/ 2221 w 12825"/>
                    <a:gd name="T9" fmla="*/ 3627 h 10696"/>
                    <a:gd name="T10" fmla="*/ 2349 w 12825"/>
                    <a:gd name="T11" fmla="*/ 3310 h 10696"/>
                    <a:gd name="T12" fmla="*/ 1875 w 12825"/>
                    <a:gd name="T13" fmla="*/ 5098 h 10696"/>
                    <a:gd name="T14" fmla="*/ 0 w 12825"/>
                    <a:gd name="T15" fmla="*/ 595 h 10696"/>
                    <a:gd name="T16" fmla="*/ 10220 w 12825"/>
                    <a:gd name="T17" fmla="*/ 2214 h 10696"/>
                    <a:gd name="T18" fmla="*/ 9626 w 12825"/>
                    <a:gd name="T19" fmla="*/ 2438 h 10696"/>
                    <a:gd name="T20" fmla="*/ 9377 w 12825"/>
                    <a:gd name="T21" fmla="*/ 3584 h 10696"/>
                    <a:gd name="T22" fmla="*/ 10627 w 12825"/>
                    <a:gd name="T23" fmla="*/ 3627 h 10696"/>
                    <a:gd name="T24" fmla="*/ 10498 w 12825"/>
                    <a:gd name="T25" fmla="*/ 3310 h 10696"/>
                    <a:gd name="T26" fmla="*/ 10950 w 12825"/>
                    <a:gd name="T27" fmla="*/ 5098 h 10696"/>
                    <a:gd name="T28" fmla="*/ 12825 w 12825"/>
                    <a:gd name="T29" fmla="*/ 595 h 10696"/>
                    <a:gd name="T30" fmla="*/ 6662 w 12825"/>
                    <a:gd name="T31" fmla="*/ 0 h 10696"/>
                    <a:gd name="T32" fmla="*/ 10220 w 12825"/>
                    <a:gd name="T33" fmla="*/ 2214 h 10696"/>
                    <a:gd name="T34" fmla="*/ 9811 w 12825"/>
                    <a:gd name="T35" fmla="*/ 8044 h 10696"/>
                    <a:gd name="T36" fmla="*/ 9487 w 12825"/>
                    <a:gd name="T37" fmla="*/ 8180 h 10696"/>
                    <a:gd name="T38" fmla="*/ 9531 w 12825"/>
                    <a:gd name="T39" fmla="*/ 6930 h 10696"/>
                    <a:gd name="T40" fmla="*/ 10676 w 12825"/>
                    <a:gd name="T41" fmla="*/ 7179 h 10696"/>
                    <a:gd name="T42" fmla="*/ 10950 w 12825"/>
                    <a:gd name="T43" fmla="*/ 7809 h 10696"/>
                    <a:gd name="T44" fmla="*/ 12825 w 12825"/>
                    <a:gd name="T45" fmla="*/ 5598 h 10696"/>
                    <a:gd name="T46" fmla="*/ 12230 w 12825"/>
                    <a:gd name="T47" fmla="*/ 10696 h 10696"/>
                    <a:gd name="T48" fmla="*/ 6662 w 12825"/>
                    <a:gd name="T49" fmla="*/ 8471 h 10696"/>
                    <a:gd name="T50" fmla="*/ 2567 w 12825"/>
                    <a:gd name="T51" fmla="*/ 8471 h 10696"/>
                    <a:gd name="T52" fmla="*/ 3179 w 12825"/>
                    <a:gd name="T53" fmla="*/ 8229 h 10696"/>
                    <a:gd name="T54" fmla="*/ 3428 w 12825"/>
                    <a:gd name="T55" fmla="*/ 7084 h 10696"/>
                    <a:gd name="T56" fmla="*/ 2178 w 12825"/>
                    <a:gd name="T57" fmla="*/ 7040 h 10696"/>
                    <a:gd name="T58" fmla="*/ 2307 w 12825"/>
                    <a:gd name="T59" fmla="*/ 7357 h 10696"/>
                    <a:gd name="T60" fmla="*/ 1875 w 12825"/>
                    <a:gd name="T61" fmla="*/ 5598 h 10696"/>
                    <a:gd name="T62" fmla="*/ 0 w 12825"/>
                    <a:gd name="T63" fmla="*/ 10101 h 10696"/>
                    <a:gd name="T64" fmla="*/ 6162 w 12825"/>
                    <a:gd name="T65" fmla="*/ 10696 h 10696"/>
                    <a:gd name="T66" fmla="*/ 2567 w 12825"/>
                    <a:gd name="T67" fmla="*/ 8471 h 10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25" h="10696">
                      <a:moveTo>
                        <a:pt x="595" y="0"/>
                      </a:moveTo>
                      <a:lnTo>
                        <a:pt x="6162" y="0"/>
                      </a:lnTo>
                      <a:lnTo>
                        <a:pt x="6162" y="2214"/>
                      </a:lnTo>
                      <a:lnTo>
                        <a:pt x="2628" y="2214"/>
                      </a:lnTo>
                      <a:lnTo>
                        <a:pt x="3037" y="2623"/>
                      </a:lnTo>
                      <a:lnTo>
                        <a:pt x="3222" y="2438"/>
                      </a:lnTo>
                      <a:cubicBezTo>
                        <a:pt x="3289" y="2371"/>
                        <a:pt x="3351" y="2393"/>
                        <a:pt x="3360" y="2488"/>
                      </a:cubicBezTo>
                      <a:lnTo>
                        <a:pt x="3471" y="3584"/>
                      </a:lnTo>
                      <a:cubicBezTo>
                        <a:pt x="3480" y="3678"/>
                        <a:pt x="3411" y="3747"/>
                        <a:pt x="3317" y="3738"/>
                      </a:cubicBezTo>
                      <a:lnTo>
                        <a:pt x="2221" y="3627"/>
                      </a:lnTo>
                      <a:cubicBezTo>
                        <a:pt x="2126" y="3618"/>
                        <a:pt x="2104" y="3556"/>
                        <a:pt x="2171" y="3489"/>
                      </a:cubicBezTo>
                      <a:lnTo>
                        <a:pt x="2349" y="3310"/>
                      </a:lnTo>
                      <a:lnTo>
                        <a:pt x="1875" y="2836"/>
                      </a:lnTo>
                      <a:lnTo>
                        <a:pt x="1875" y="5098"/>
                      </a:lnTo>
                      <a:lnTo>
                        <a:pt x="0" y="5098"/>
                      </a:lnTo>
                      <a:lnTo>
                        <a:pt x="0" y="595"/>
                      </a:lnTo>
                      <a:cubicBezTo>
                        <a:pt x="0" y="268"/>
                        <a:pt x="268" y="0"/>
                        <a:pt x="595" y="0"/>
                      </a:cubicBezTo>
                      <a:close/>
                      <a:moveTo>
                        <a:pt x="10220" y="2214"/>
                      </a:moveTo>
                      <a:lnTo>
                        <a:pt x="9811" y="2623"/>
                      </a:lnTo>
                      <a:lnTo>
                        <a:pt x="9626" y="2438"/>
                      </a:lnTo>
                      <a:cubicBezTo>
                        <a:pt x="9559" y="2371"/>
                        <a:pt x="9497" y="2393"/>
                        <a:pt x="9487" y="2488"/>
                      </a:cubicBezTo>
                      <a:lnTo>
                        <a:pt x="9377" y="3584"/>
                      </a:lnTo>
                      <a:cubicBezTo>
                        <a:pt x="9367" y="3678"/>
                        <a:pt x="9436" y="3747"/>
                        <a:pt x="9531" y="3738"/>
                      </a:cubicBezTo>
                      <a:lnTo>
                        <a:pt x="10627" y="3627"/>
                      </a:lnTo>
                      <a:cubicBezTo>
                        <a:pt x="10721" y="3618"/>
                        <a:pt x="10744" y="3556"/>
                        <a:pt x="10676" y="3489"/>
                      </a:cubicBezTo>
                      <a:lnTo>
                        <a:pt x="10498" y="3310"/>
                      </a:lnTo>
                      <a:lnTo>
                        <a:pt x="10950" y="2859"/>
                      </a:lnTo>
                      <a:lnTo>
                        <a:pt x="10950" y="5098"/>
                      </a:lnTo>
                      <a:lnTo>
                        <a:pt x="12825" y="5098"/>
                      </a:lnTo>
                      <a:lnTo>
                        <a:pt x="12825" y="595"/>
                      </a:lnTo>
                      <a:cubicBezTo>
                        <a:pt x="12825" y="268"/>
                        <a:pt x="12557" y="0"/>
                        <a:pt x="12230" y="0"/>
                      </a:cubicBezTo>
                      <a:lnTo>
                        <a:pt x="6662" y="0"/>
                      </a:lnTo>
                      <a:lnTo>
                        <a:pt x="6662" y="2214"/>
                      </a:lnTo>
                      <a:lnTo>
                        <a:pt x="10220" y="2214"/>
                      </a:lnTo>
                      <a:close/>
                      <a:moveTo>
                        <a:pt x="10238" y="8471"/>
                      </a:moveTo>
                      <a:lnTo>
                        <a:pt x="9811" y="8044"/>
                      </a:lnTo>
                      <a:lnTo>
                        <a:pt x="9626" y="8229"/>
                      </a:lnTo>
                      <a:cubicBezTo>
                        <a:pt x="9559" y="8296"/>
                        <a:pt x="9497" y="8274"/>
                        <a:pt x="9487" y="8180"/>
                      </a:cubicBezTo>
                      <a:lnTo>
                        <a:pt x="9377" y="7084"/>
                      </a:lnTo>
                      <a:cubicBezTo>
                        <a:pt x="9367" y="6989"/>
                        <a:pt x="9436" y="6920"/>
                        <a:pt x="9531" y="6930"/>
                      </a:cubicBezTo>
                      <a:lnTo>
                        <a:pt x="10627" y="7040"/>
                      </a:lnTo>
                      <a:cubicBezTo>
                        <a:pt x="10721" y="7049"/>
                        <a:pt x="10744" y="7112"/>
                        <a:pt x="10676" y="7179"/>
                      </a:cubicBezTo>
                      <a:lnTo>
                        <a:pt x="10498" y="7357"/>
                      </a:lnTo>
                      <a:lnTo>
                        <a:pt x="10950" y="7809"/>
                      </a:lnTo>
                      <a:lnTo>
                        <a:pt x="10950" y="5598"/>
                      </a:lnTo>
                      <a:lnTo>
                        <a:pt x="12825" y="5598"/>
                      </a:lnTo>
                      <a:lnTo>
                        <a:pt x="12825" y="10101"/>
                      </a:lnTo>
                      <a:cubicBezTo>
                        <a:pt x="12825" y="10428"/>
                        <a:pt x="12557" y="10696"/>
                        <a:pt x="12230" y="10696"/>
                      </a:cubicBezTo>
                      <a:lnTo>
                        <a:pt x="6662" y="10696"/>
                      </a:lnTo>
                      <a:lnTo>
                        <a:pt x="6662" y="8471"/>
                      </a:lnTo>
                      <a:lnTo>
                        <a:pt x="10238" y="8471"/>
                      </a:lnTo>
                      <a:close/>
                      <a:moveTo>
                        <a:pt x="2567" y="8471"/>
                      </a:moveTo>
                      <a:lnTo>
                        <a:pt x="2994" y="8044"/>
                      </a:lnTo>
                      <a:lnTo>
                        <a:pt x="3179" y="8229"/>
                      </a:lnTo>
                      <a:cubicBezTo>
                        <a:pt x="3246" y="8296"/>
                        <a:pt x="3308" y="8274"/>
                        <a:pt x="3318" y="8180"/>
                      </a:cubicBezTo>
                      <a:lnTo>
                        <a:pt x="3428" y="7084"/>
                      </a:lnTo>
                      <a:cubicBezTo>
                        <a:pt x="3438" y="6989"/>
                        <a:pt x="3369" y="6920"/>
                        <a:pt x="3274" y="6930"/>
                      </a:cubicBezTo>
                      <a:lnTo>
                        <a:pt x="2178" y="7040"/>
                      </a:lnTo>
                      <a:cubicBezTo>
                        <a:pt x="2084" y="7049"/>
                        <a:pt x="2061" y="7112"/>
                        <a:pt x="2129" y="7179"/>
                      </a:cubicBezTo>
                      <a:lnTo>
                        <a:pt x="2307" y="7357"/>
                      </a:lnTo>
                      <a:lnTo>
                        <a:pt x="1875" y="7789"/>
                      </a:lnTo>
                      <a:lnTo>
                        <a:pt x="1875" y="5598"/>
                      </a:lnTo>
                      <a:lnTo>
                        <a:pt x="0" y="5598"/>
                      </a:lnTo>
                      <a:lnTo>
                        <a:pt x="0" y="10101"/>
                      </a:lnTo>
                      <a:cubicBezTo>
                        <a:pt x="0" y="10428"/>
                        <a:pt x="268" y="10696"/>
                        <a:pt x="595" y="10696"/>
                      </a:cubicBezTo>
                      <a:lnTo>
                        <a:pt x="6162" y="10696"/>
                      </a:lnTo>
                      <a:lnTo>
                        <a:pt x="6162" y="8471"/>
                      </a:lnTo>
                      <a:lnTo>
                        <a:pt x="2567" y="8471"/>
                      </a:lnTo>
                      <a:close/>
                    </a:path>
                  </a:pathLst>
                </a:custGeom>
                <a:solidFill>
                  <a:srgbClr val="008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Freeform 7"/>
                <p:cNvSpPr>
                  <a:spLocks/>
                </p:cNvSpPr>
                <p:nvPr/>
              </p:nvSpPr>
              <p:spPr bwMode="auto">
                <a:xfrm>
                  <a:off x="2579688" y="1536700"/>
                  <a:ext cx="2041525" cy="1335088"/>
                </a:xfrm>
                <a:custGeom>
                  <a:avLst/>
                  <a:gdLst>
                    <a:gd name="T0" fmla="*/ 938 w 7500"/>
                    <a:gd name="T1" fmla="*/ 0 h 4908"/>
                    <a:gd name="T2" fmla="*/ 6585 w 7500"/>
                    <a:gd name="T3" fmla="*/ 0 h 4908"/>
                    <a:gd name="T4" fmla="*/ 6498 w 7500"/>
                    <a:gd name="T5" fmla="*/ 867 h 4908"/>
                    <a:gd name="T6" fmla="*/ 6690 w 7500"/>
                    <a:gd name="T7" fmla="*/ 1060 h 4908"/>
                    <a:gd name="T8" fmla="*/ 7500 w 7500"/>
                    <a:gd name="T9" fmla="*/ 978 h 4908"/>
                    <a:gd name="T10" fmla="*/ 7500 w 7500"/>
                    <a:gd name="T11" fmla="*/ 3901 h 4908"/>
                    <a:gd name="T12" fmla="*/ 6690 w 7500"/>
                    <a:gd name="T13" fmla="*/ 3819 h 4908"/>
                    <a:gd name="T14" fmla="*/ 6498 w 7500"/>
                    <a:gd name="T15" fmla="*/ 4012 h 4908"/>
                    <a:gd name="T16" fmla="*/ 6588 w 7500"/>
                    <a:gd name="T17" fmla="*/ 4908 h 4908"/>
                    <a:gd name="T18" fmla="*/ 893 w 7500"/>
                    <a:gd name="T19" fmla="*/ 4908 h 4908"/>
                    <a:gd name="T20" fmla="*/ 983 w 7500"/>
                    <a:gd name="T21" fmla="*/ 4012 h 4908"/>
                    <a:gd name="T22" fmla="*/ 791 w 7500"/>
                    <a:gd name="T23" fmla="*/ 3819 h 4908"/>
                    <a:gd name="T24" fmla="*/ 0 w 7500"/>
                    <a:gd name="T25" fmla="*/ 3899 h 4908"/>
                    <a:gd name="T26" fmla="*/ 0 w 7500"/>
                    <a:gd name="T27" fmla="*/ 976 h 4908"/>
                    <a:gd name="T28" fmla="*/ 833 w 7500"/>
                    <a:gd name="T29" fmla="*/ 1060 h 4908"/>
                    <a:gd name="T30" fmla="*/ 1026 w 7500"/>
                    <a:gd name="T31" fmla="*/ 867 h 4908"/>
                    <a:gd name="T32" fmla="*/ 938 w 7500"/>
                    <a:gd name="T33" fmla="*/ 0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00" h="4908">
                      <a:moveTo>
                        <a:pt x="938" y="0"/>
                      </a:moveTo>
                      <a:lnTo>
                        <a:pt x="6585" y="0"/>
                      </a:lnTo>
                      <a:lnTo>
                        <a:pt x="6498" y="867"/>
                      </a:lnTo>
                      <a:cubicBezTo>
                        <a:pt x="6486" y="986"/>
                        <a:pt x="6572" y="1072"/>
                        <a:pt x="6690" y="1060"/>
                      </a:cubicBezTo>
                      <a:lnTo>
                        <a:pt x="7500" y="978"/>
                      </a:lnTo>
                      <a:lnTo>
                        <a:pt x="7500" y="3901"/>
                      </a:lnTo>
                      <a:lnTo>
                        <a:pt x="6690" y="3819"/>
                      </a:lnTo>
                      <a:cubicBezTo>
                        <a:pt x="6572" y="3808"/>
                        <a:pt x="6486" y="3894"/>
                        <a:pt x="6498" y="4012"/>
                      </a:cubicBezTo>
                      <a:lnTo>
                        <a:pt x="6588" y="4908"/>
                      </a:lnTo>
                      <a:lnTo>
                        <a:pt x="893" y="4908"/>
                      </a:lnTo>
                      <a:lnTo>
                        <a:pt x="983" y="4012"/>
                      </a:lnTo>
                      <a:cubicBezTo>
                        <a:pt x="995" y="3894"/>
                        <a:pt x="909" y="3808"/>
                        <a:pt x="791" y="3819"/>
                      </a:cubicBezTo>
                      <a:lnTo>
                        <a:pt x="0" y="3899"/>
                      </a:lnTo>
                      <a:lnTo>
                        <a:pt x="0" y="976"/>
                      </a:lnTo>
                      <a:lnTo>
                        <a:pt x="833" y="1060"/>
                      </a:lnTo>
                      <a:cubicBezTo>
                        <a:pt x="952" y="1072"/>
                        <a:pt x="1038" y="986"/>
                        <a:pt x="1026" y="867"/>
                      </a:cubicBezTo>
                      <a:lnTo>
                        <a:pt x="938" y="0"/>
                      </a:lnTo>
                      <a:close/>
                    </a:path>
                  </a:pathLst>
                </a:custGeom>
                <a:solidFill>
                  <a:srgbClr val="EAE6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0" name="TextBox 9"/>
              <p:cNvSpPr txBox="1"/>
              <p:nvPr/>
            </p:nvSpPr>
            <p:spPr>
              <a:xfrm>
                <a:off x="3820928" y="3168134"/>
                <a:ext cx="1665471" cy="755714"/>
              </a:xfrm>
              <a:prstGeom prst="rect">
                <a:avLst/>
              </a:prstGeom>
              <a:noFill/>
            </p:spPr>
            <p:txBody>
              <a:bodyPr wrap="square" rtlCol="0">
                <a:spAutoFit/>
              </a:bodyPr>
              <a:lstStyle/>
              <a:p>
                <a:r>
                  <a:rPr lang="en-US" sz="2400" dirty="0">
                    <a:solidFill>
                      <a:srgbClr val="444444"/>
                    </a:solidFill>
                    <a:latin typeface="+mn-lt"/>
                  </a:rPr>
                  <a:t>Heading</a:t>
                </a:r>
              </a:p>
            </p:txBody>
          </p:sp>
          <p:sp>
            <p:nvSpPr>
              <p:cNvPr id="11" name="TextBox 10"/>
              <p:cNvSpPr txBox="1"/>
              <p:nvPr/>
            </p:nvSpPr>
            <p:spPr>
              <a:xfrm>
                <a:off x="1905000" y="1371599"/>
                <a:ext cx="746760" cy="554190"/>
              </a:xfrm>
              <a:prstGeom prst="rect">
                <a:avLst/>
              </a:prstGeom>
              <a:noFill/>
            </p:spPr>
            <p:txBody>
              <a:bodyPr wrap="square" rtlCol="0">
                <a:spAutoFit/>
              </a:bodyPr>
              <a:lstStyle/>
              <a:p>
                <a:r>
                  <a:rPr lang="en-US" sz="1600" dirty="0">
                    <a:solidFill>
                      <a:schemeClr val="bg1"/>
                    </a:solidFill>
                    <a:latin typeface="+mn-lt"/>
                  </a:rPr>
                  <a:t>Text</a:t>
                </a:r>
              </a:p>
            </p:txBody>
          </p:sp>
          <p:sp>
            <p:nvSpPr>
              <p:cNvPr id="12" name="TextBox 11"/>
              <p:cNvSpPr txBox="1"/>
              <p:nvPr/>
            </p:nvSpPr>
            <p:spPr>
              <a:xfrm>
                <a:off x="6553199" y="1371599"/>
                <a:ext cx="746760" cy="554190"/>
              </a:xfrm>
              <a:prstGeom prst="rect">
                <a:avLst/>
              </a:prstGeom>
              <a:noFill/>
            </p:spPr>
            <p:txBody>
              <a:bodyPr wrap="square" rtlCol="0">
                <a:spAutoFit/>
              </a:bodyPr>
              <a:lstStyle/>
              <a:p>
                <a:r>
                  <a:rPr lang="en-US" sz="1600" dirty="0">
                    <a:solidFill>
                      <a:schemeClr val="bg1"/>
                    </a:solidFill>
                    <a:latin typeface="+mn-lt"/>
                  </a:rPr>
                  <a:t>Text</a:t>
                </a:r>
              </a:p>
            </p:txBody>
          </p:sp>
          <p:sp>
            <p:nvSpPr>
              <p:cNvPr id="13" name="TextBox 12"/>
              <p:cNvSpPr txBox="1"/>
              <p:nvPr/>
            </p:nvSpPr>
            <p:spPr>
              <a:xfrm>
                <a:off x="1905000" y="5105400"/>
                <a:ext cx="746760" cy="554190"/>
              </a:xfrm>
              <a:prstGeom prst="rect">
                <a:avLst/>
              </a:prstGeom>
              <a:noFill/>
            </p:spPr>
            <p:txBody>
              <a:bodyPr wrap="square" rtlCol="0">
                <a:spAutoFit/>
              </a:bodyPr>
              <a:lstStyle/>
              <a:p>
                <a:r>
                  <a:rPr lang="en-US" sz="1600" dirty="0">
                    <a:solidFill>
                      <a:schemeClr val="bg1"/>
                    </a:solidFill>
                    <a:latin typeface="+mn-lt"/>
                  </a:rPr>
                  <a:t>Text</a:t>
                </a:r>
              </a:p>
            </p:txBody>
          </p:sp>
          <p:sp>
            <p:nvSpPr>
              <p:cNvPr id="14" name="TextBox 13"/>
              <p:cNvSpPr txBox="1"/>
              <p:nvPr/>
            </p:nvSpPr>
            <p:spPr>
              <a:xfrm>
                <a:off x="6553199" y="5105400"/>
                <a:ext cx="746760" cy="554190"/>
              </a:xfrm>
              <a:prstGeom prst="rect">
                <a:avLst/>
              </a:prstGeom>
              <a:noFill/>
            </p:spPr>
            <p:txBody>
              <a:bodyPr wrap="square" rtlCol="0">
                <a:spAutoFit/>
              </a:bodyPr>
              <a:lstStyle/>
              <a:p>
                <a:r>
                  <a:rPr lang="en-US" sz="1600" dirty="0">
                    <a:solidFill>
                      <a:schemeClr val="bg1"/>
                    </a:solidFill>
                    <a:latin typeface="+mn-lt"/>
                  </a:rPr>
                  <a:t>Text</a:t>
                </a:r>
              </a:p>
            </p:txBody>
          </p:sp>
        </p:grpSp>
        <p:sp>
          <p:nvSpPr>
            <p:cNvPr id="15" name="TextBox 14"/>
            <p:cNvSpPr txBox="1"/>
            <p:nvPr/>
          </p:nvSpPr>
          <p:spPr>
            <a:xfrm>
              <a:off x="249793" y="1472160"/>
              <a:ext cx="1931015" cy="1436291"/>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p:txBody>
        </p:sp>
        <p:sp>
          <p:nvSpPr>
            <p:cNvPr id="16" name="TextBox 15"/>
            <p:cNvSpPr txBox="1"/>
            <p:nvPr/>
          </p:nvSpPr>
          <p:spPr>
            <a:xfrm>
              <a:off x="249793" y="3476625"/>
              <a:ext cx="1931015" cy="1436291"/>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p:txBody>
        </p:sp>
        <p:sp>
          <p:nvSpPr>
            <p:cNvPr id="17" name="TextBox 16"/>
            <p:cNvSpPr txBox="1"/>
            <p:nvPr/>
          </p:nvSpPr>
          <p:spPr>
            <a:xfrm>
              <a:off x="7156053" y="1472160"/>
              <a:ext cx="1931015" cy="1436291"/>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p:txBody>
        </p:sp>
        <p:sp>
          <p:nvSpPr>
            <p:cNvPr id="18" name="TextBox 17"/>
            <p:cNvSpPr txBox="1"/>
            <p:nvPr/>
          </p:nvSpPr>
          <p:spPr>
            <a:xfrm>
              <a:off x="7156053" y="3476625"/>
              <a:ext cx="1931015" cy="1436291"/>
            </a:xfrm>
            <a:prstGeom prst="rect">
              <a:avLst/>
            </a:prstGeom>
            <a:noFill/>
          </p:spPr>
          <p:txBody>
            <a:bodyPr wrap="square" rtlCol="0">
              <a:spAutoFit/>
            </a:bodyPr>
            <a:lstStyle/>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a:p>
              <a:pPr marL="171450" indent="-171450">
                <a:spcBef>
                  <a:spcPts val="600"/>
                </a:spcBef>
                <a:buFont typeface="Arial" pitchFamily="34" charset="0"/>
                <a:buChar char="•"/>
              </a:pPr>
              <a:r>
                <a:rPr lang="en-US" sz="900" dirty="0">
                  <a:solidFill>
                    <a:srgbClr val="444444"/>
                  </a:solidFill>
                  <a:latin typeface="+mn-lt"/>
                </a:rPr>
                <a:t>Lorem ipsum dolor sit amet, consectetur adipiscing elit.</a:t>
              </a:r>
            </a:p>
          </p:txBody>
        </p:sp>
      </p:grpSp>
      <p:sp>
        <p:nvSpPr>
          <p:cNvPr id="3" name="Title 2"/>
          <p:cNvSpPr>
            <a:spLocks noGrp="1"/>
          </p:cNvSpPr>
          <p:nvPr>
            <p:ph type="title" idx="4294967295"/>
          </p:nvPr>
        </p:nvSpPr>
        <p:spPr>
          <a:xfrm>
            <a:off x="0" y="244475"/>
            <a:ext cx="7929563" cy="639763"/>
          </a:xfrm>
          <a:prstGeom prst="rect">
            <a:avLst/>
          </a:prstGeom>
        </p:spPr>
        <p:txBody>
          <a:bodyPr/>
          <a:lstStyle/>
          <a:p>
            <a:r>
              <a:rPr lang="en-US" dirty="0"/>
              <a:t>Slide 24</a:t>
            </a:r>
          </a:p>
        </p:txBody>
      </p:sp>
    </p:spTree>
    <p:extLst>
      <p:ext uri="{BB962C8B-B14F-4D97-AF65-F5344CB8AC3E}">
        <p14:creationId xmlns:p14="http://schemas.microsoft.com/office/powerpoint/2010/main" val="2910113321"/>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25</a:t>
            </a:r>
          </a:p>
        </p:txBody>
      </p:sp>
      <p:grpSp>
        <p:nvGrpSpPr>
          <p:cNvPr id="15" name="Group 14"/>
          <p:cNvGrpSpPr/>
          <p:nvPr/>
        </p:nvGrpSpPr>
        <p:grpSpPr>
          <a:xfrm>
            <a:off x="1590200" y="869357"/>
            <a:ext cx="5963600" cy="4124045"/>
            <a:chOff x="1590200" y="1049001"/>
            <a:chExt cx="5963600" cy="5498726"/>
          </a:xfrm>
        </p:grpSpPr>
        <p:sp>
          <p:nvSpPr>
            <p:cNvPr id="8" name="Oval 4"/>
            <p:cNvSpPr>
              <a:spLocks noChangeArrowheads="1"/>
            </p:cNvSpPr>
            <p:nvPr/>
          </p:nvSpPr>
          <p:spPr bwMode="auto">
            <a:xfrm>
              <a:off x="1590200" y="1049001"/>
              <a:ext cx="3552941" cy="3613567"/>
            </a:xfrm>
            <a:prstGeom prst="ellipse">
              <a:avLst/>
            </a:prstGeom>
            <a:solidFill>
              <a:schemeClr val="accent1"/>
            </a:solidFill>
            <a:ln w="6350">
              <a:solidFill>
                <a:schemeClr val="tx2"/>
              </a:solidFill>
              <a:round/>
              <a:headEnd/>
              <a:tailEnd/>
            </a:ln>
            <a:effectLst/>
            <a:extLst/>
          </p:spPr>
          <p:txBody>
            <a:bodyPr lIns="45720" rIns="45720" anchor="ctr" anchorCtr="1"/>
            <a:lstStyle/>
            <a:p>
              <a:pPr marL="285750" indent="-285750">
                <a:spcBef>
                  <a:spcPct val="30000"/>
                </a:spcBef>
                <a:buClr>
                  <a:srgbClr val="FFFFFF"/>
                </a:buClr>
                <a:buFont typeface="Arial" pitchFamily="34" charset="0"/>
                <a:buChar char="•"/>
              </a:pPr>
              <a:endParaRPr lang="en-US" sz="1400" dirty="0">
                <a:solidFill>
                  <a:srgbClr val="FFFFFF"/>
                </a:solidFill>
                <a:latin typeface="Museo Sans For Dell"/>
              </a:endParaRPr>
            </a:p>
          </p:txBody>
        </p:sp>
        <p:sp>
          <p:nvSpPr>
            <p:cNvPr id="9" name="Oval 5"/>
            <p:cNvSpPr>
              <a:spLocks noChangeArrowheads="1"/>
            </p:cNvSpPr>
            <p:nvPr/>
          </p:nvSpPr>
          <p:spPr bwMode="auto">
            <a:xfrm>
              <a:off x="4000859" y="1049001"/>
              <a:ext cx="3552941" cy="3613567"/>
            </a:xfrm>
            <a:prstGeom prst="ellipse">
              <a:avLst/>
            </a:prstGeom>
            <a:solidFill>
              <a:srgbClr val="7AB800"/>
            </a:solidFill>
            <a:ln w="6350">
              <a:solidFill>
                <a:schemeClr val="tx2"/>
              </a:solidFill>
              <a:round/>
              <a:headEnd/>
              <a:tailEnd/>
            </a:ln>
            <a:effectLst/>
            <a:extLst/>
          </p:spPr>
          <p:txBody>
            <a:bodyPr lIns="45720" rIns="45720" anchor="ctr" anchorCtr="1"/>
            <a:lstStyle/>
            <a:p>
              <a:pPr marL="285750" indent="-285750">
                <a:spcBef>
                  <a:spcPct val="30000"/>
                </a:spcBef>
                <a:buClr>
                  <a:srgbClr val="FFFFFF"/>
                </a:buClr>
                <a:buFont typeface="Arial" pitchFamily="34" charset="0"/>
                <a:buChar char="•"/>
              </a:pPr>
              <a:endParaRPr lang="en-US" sz="1400" dirty="0">
                <a:solidFill>
                  <a:srgbClr val="FFFFFF"/>
                </a:solidFill>
                <a:latin typeface="Museo Sans For Dell"/>
              </a:endParaRPr>
            </a:p>
          </p:txBody>
        </p:sp>
        <p:sp>
          <p:nvSpPr>
            <p:cNvPr id="10" name="Freeform 6"/>
            <p:cNvSpPr>
              <a:spLocks/>
            </p:cNvSpPr>
            <p:nvPr/>
          </p:nvSpPr>
          <p:spPr bwMode="auto">
            <a:xfrm>
              <a:off x="4000859" y="1530810"/>
              <a:ext cx="1140427" cy="2649949"/>
            </a:xfrm>
            <a:custGeom>
              <a:avLst/>
              <a:gdLst>
                <a:gd name="T0" fmla="*/ 384 w 863"/>
                <a:gd name="T1" fmla="*/ 1925 h 1972"/>
                <a:gd name="T2" fmla="*/ 293 w 863"/>
                <a:gd name="T3" fmla="*/ 1824 h 1972"/>
                <a:gd name="T4" fmla="*/ 213 w 863"/>
                <a:gd name="T5" fmla="*/ 1712 h 1972"/>
                <a:gd name="T6" fmla="*/ 146 w 863"/>
                <a:gd name="T7" fmla="*/ 1595 h 1972"/>
                <a:gd name="T8" fmla="*/ 90 w 863"/>
                <a:gd name="T9" fmla="*/ 1469 h 1972"/>
                <a:gd name="T10" fmla="*/ 46 w 863"/>
                <a:gd name="T11" fmla="*/ 1338 h 1972"/>
                <a:gd name="T12" fmla="*/ 17 w 863"/>
                <a:gd name="T13" fmla="*/ 1200 h 1972"/>
                <a:gd name="T14" fmla="*/ 4 w 863"/>
                <a:gd name="T15" fmla="*/ 1094 h 1972"/>
                <a:gd name="T16" fmla="*/ 0 w 863"/>
                <a:gd name="T17" fmla="*/ 1023 h 1972"/>
                <a:gd name="T18" fmla="*/ 0 w 863"/>
                <a:gd name="T19" fmla="*/ 950 h 1972"/>
                <a:gd name="T20" fmla="*/ 4 w 863"/>
                <a:gd name="T21" fmla="*/ 878 h 1972"/>
                <a:gd name="T22" fmla="*/ 17 w 863"/>
                <a:gd name="T23" fmla="*/ 772 h 1972"/>
                <a:gd name="T24" fmla="*/ 46 w 863"/>
                <a:gd name="T25" fmla="*/ 634 h 1972"/>
                <a:gd name="T26" fmla="*/ 90 w 863"/>
                <a:gd name="T27" fmla="*/ 503 h 1972"/>
                <a:gd name="T28" fmla="*/ 146 w 863"/>
                <a:gd name="T29" fmla="*/ 377 h 1972"/>
                <a:gd name="T30" fmla="*/ 213 w 863"/>
                <a:gd name="T31" fmla="*/ 260 h 1972"/>
                <a:gd name="T32" fmla="*/ 293 w 863"/>
                <a:gd name="T33" fmla="*/ 148 h 1972"/>
                <a:gd name="T34" fmla="*/ 384 w 863"/>
                <a:gd name="T35" fmla="*/ 47 h 1972"/>
                <a:gd name="T36" fmla="*/ 479 w 863"/>
                <a:gd name="T37" fmla="*/ 47 h 1972"/>
                <a:gd name="T38" fmla="*/ 570 w 863"/>
                <a:gd name="T39" fmla="*/ 148 h 1972"/>
                <a:gd name="T40" fmla="*/ 650 w 863"/>
                <a:gd name="T41" fmla="*/ 260 h 1972"/>
                <a:gd name="T42" fmla="*/ 717 w 863"/>
                <a:gd name="T43" fmla="*/ 377 h 1972"/>
                <a:gd name="T44" fmla="*/ 773 w 863"/>
                <a:gd name="T45" fmla="*/ 503 h 1972"/>
                <a:gd name="T46" fmla="*/ 817 w 863"/>
                <a:gd name="T47" fmla="*/ 634 h 1972"/>
                <a:gd name="T48" fmla="*/ 846 w 863"/>
                <a:gd name="T49" fmla="*/ 772 h 1972"/>
                <a:gd name="T50" fmla="*/ 859 w 863"/>
                <a:gd name="T51" fmla="*/ 878 h 1972"/>
                <a:gd name="T52" fmla="*/ 863 w 863"/>
                <a:gd name="T53" fmla="*/ 950 h 1972"/>
                <a:gd name="T54" fmla="*/ 863 w 863"/>
                <a:gd name="T55" fmla="*/ 1023 h 1972"/>
                <a:gd name="T56" fmla="*/ 859 w 863"/>
                <a:gd name="T57" fmla="*/ 1094 h 1972"/>
                <a:gd name="T58" fmla="*/ 846 w 863"/>
                <a:gd name="T59" fmla="*/ 1200 h 1972"/>
                <a:gd name="T60" fmla="*/ 817 w 863"/>
                <a:gd name="T61" fmla="*/ 1338 h 1972"/>
                <a:gd name="T62" fmla="*/ 773 w 863"/>
                <a:gd name="T63" fmla="*/ 1469 h 1972"/>
                <a:gd name="T64" fmla="*/ 717 w 863"/>
                <a:gd name="T65" fmla="*/ 1595 h 1972"/>
                <a:gd name="T66" fmla="*/ 650 w 863"/>
                <a:gd name="T67" fmla="*/ 1712 h 1972"/>
                <a:gd name="T68" fmla="*/ 570 w 863"/>
                <a:gd name="T69" fmla="*/ 1824 h 1972"/>
                <a:gd name="T70" fmla="*/ 479 w 863"/>
                <a:gd name="T71" fmla="*/ 1925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3" h="1972">
                  <a:moveTo>
                    <a:pt x="432" y="1972"/>
                  </a:moveTo>
                  <a:lnTo>
                    <a:pt x="384" y="1925"/>
                  </a:lnTo>
                  <a:lnTo>
                    <a:pt x="337" y="1876"/>
                  </a:lnTo>
                  <a:lnTo>
                    <a:pt x="293" y="1824"/>
                  </a:lnTo>
                  <a:lnTo>
                    <a:pt x="251" y="1770"/>
                  </a:lnTo>
                  <a:lnTo>
                    <a:pt x="213" y="1712"/>
                  </a:lnTo>
                  <a:lnTo>
                    <a:pt x="178" y="1655"/>
                  </a:lnTo>
                  <a:lnTo>
                    <a:pt x="146" y="1595"/>
                  </a:lnTo>
                  <a:lnTo>
                    <a:pt x="115" y="1534"/>
                  </a:lnTo>
                  <a:lnTo>
                    <a:pt x="90" y="1469"/>
                  </a:lnTo>
                  <a:lnTo>
                    <a:pt x="65" y="1405"/>
                  </a:lnTo>
                  <a:lnTo>
                    <a:pt x="46" y="1338"/>
                  </a:lnTo>
                  <a:lnTo>
                    <a:pt x="28" y="1269"/>
                  </a:lnTo>
                  <a:lnTo>
                    <a:pt x="17" y="1200"/>
                  </a:lnTo>
                  <a:lnTo>
                    <a:pt x="7" y="1131"/>
                  </a:lnTo>
                  <a:lnTo>
                    <a:pt x="4" y="1094"/>
                  </a:lnTo>
                  <a:lnTo>
                    <a:pt x="2" y="1060"/>
                  </a:lnTo>
                  <a:lnTo>
                    <a:pt x="0" y="1023"/>
                  </a:lnTo>
                  <a:lnTo>
                    <a:pt x="0" y="987"/>
                  </a:lnTo>
                  <a:lnTo>
                    <a:pt x="0" y="950"/>
                  </a:lnTo>
                  <a:lnTo>
                    <a:pt x="2" y="914"/>
                  </a:lnTo>
                  <a:lnTo>
                    <a:pt x="4" y="878"/>
                  </a:lnTo>
                  <a:lnTo>
                    <a:pt x="7" y="843"/>
                  </a:lnTo>
                  <a:lnTo>
                    <a:pt x="17" y="772"/>
                  </a:lnTo>
                  <a:lnTo>
                    <a:pt x="28" y="703"/>
                  </a:lnTo>
                  <a:lnTo>
                    <a:pt x="46" y="634"/>
                  </a:lnTo>
                  <a:lnTo>
                    <a:pt x="65" y="569"/>
                  </a:lnTo>
                  <a:lnTo>
                    <a:pt x="90" y="503"/>
                  </a:lnTo>
                  <a:lnTo>
                    <a:pt x="115" y="440"/>
                  </a:lnTo>
                  <a:lnTo>
                    <a:pt x="146" y="377"/>
                  </a:lnTo>
                  <a:lnTo>
                    <a:pt x="178" y="317"/>
                  </a:lnTo>
                  <a:lnTo>
                    <a:pt x="213" y="260"/>
                  </a:lnTo>
                  <a:lnTo>
                    <a:pt x="251" y="204"/>
                  </a:lnTo>
                  <a:lnTo>
                    <a:pt x="293" y="148"/>
                  </a:lnTo>
                  <a:lnTo>
                    <a:pt x="337" y="96"/>
                  </a:lnTo>
                  <a:lnTo>
                    <a:pt x="384" y="47"/>
                  </a:lnTo>
                  <a:lnTo>
                    <a:pt x="432" y="0"/>
                  </a:lnTo>
                  <a:lnTo>
                    <a:pt x="479" y="47"/>
                  </a:lnTo>
                  <a:lnTo>
                    <a:pt x="526" y="96"/>
                  </a:lnTo>
                  <a:lnTo>
                    <a:pt x="570" y="148"/>
                  </a:lnTo>
                  <a:lnTo>
                    <a:pt x="612" y="204"/>
                  </a:lnTo>
                  <a:lnTo>
                    <a:pt x="650" y="260"/>
                  </a:lnTo>
                  <a:lnTo>
                    <a:pt x="685" y="317"/>
                  </a:lnTo>
                  <a:lnTo>
                    <a:pt x="717" y="377"/>
                  </a:lnTo>
                  <a:lnTo>
                    <a:pt x="748" y="440"/>
                  </a:lnTo>
                  <a:lnTo>
                    <a:pt x="773" y="503"/>
                  </a:lnTo>
                  <a:lnTo>
                    <a:pt x="798" y="569"/>
                  </a:lnTo>
                  <a:lnTo>
                    <a:pt x="817" y="634"/>
                  </a:lnTo>
                  <a:lnTo>
                    <a:pt x="835" y="703"/>
                  </a:lnTo>
                  <a:lnTo>
                    <a:pt x="846" y="772"/>
                  </a:lnTo>
                  <a:lnTo>
                    <a:pt x="856" y="843"/>
                  </a:lnTo>
                  <a:lnTo>
                    <a:pt x="859" y="878"/>
                  </a:lnTo>
                  <a:lnTo>
                    <a:pt x="861" y="914"/>
                  </a:lnTo>
                  <a:lnTo>
                    <a:pt x="863" y="950"/>
                  </a:lnTo>
                  <a:lnTo>
                    <a:pt x="863" y="987"/>
                  </a:lnTo>
                  <a:lnTo>
                    <a:pt x="863" y="1023"/>
                  </a:lnTo>
                  <a:lnTo>
                    <a:pt x="861" y="1060"/>
                  </a:lnTo>
                  <a:lnTo>
                    <a:pt x="859" y="1094"/>
                  </a:lnTo>
                  <a:lnTo>
                    <a:pt x="856" y="1131"/>
                  </a:lnTo>
                  <a:lnTo>
                    <a:pt x="846" y="1200"/>
                  </a:lnTo>
                  <a:lnTo>
                    <a:pt x="835" y="1269"/>
                  </a:lnTo>
                  <a:lnTo>
                    <a:pt x="817" y="1338"/>
                  </a:lnTo>
                  <a:lnTo>
                    <a:pt x="798" y="1405"/>
                  </a:lnTo>
                  <a:lnTo>
                    <a:pt x="773" y="1469"/>
                  </a:lnTo>
                  <a:lnTo>
                    <a:pt x="748" y="1534"/>
                  </a:lnTo>
                  <a:lnTo>
                    <a:pt x="717" y="1595"/>
                  </a:lnTo>
                  <a:lnTo>
                    <a:pt x="685" y="1655"/>
                  </a:lnTo>
                  <a:lnTo>
                    <a:pt x="650" y="1712"/>
                  </a:lnTo>
                  <a:lnTo>
                    <a:pt x="612" y="1770"/>
                  </a:lnTo>
                  <a:lnTo>
                    <a:pt x="570" y="1824"/>
                  </a:lnTo>
                  <a:lnTo>
                    <a:pt x="526" y="1876"/>
                  </a:lnTo>
                  <a:lnTo>
                    <a:pt x="479" y="1925"/>
                  </a:lnTo>
                  <a:lnTo>
                    <a:pt x="432" y="1972"/>
                  </a:lnTo>
                </a:path>
              </a:pathLst>
            </a:custGeom>
            <a:solidFill>
              <a:srgbClr val="FFFFFF">
                <a:alpha val="95000"/>
              </a:srgbClr>
            </a:solidFill>
            <a:ln w="6350" cmpd="sng">
              <a:solidFill>
                <a:schemeClr val="tx2"/>
              </a:solidFill>
              <a:prstDash val="solid"/>
              <a:round/>
              <a:headEnd/>
              <a:tailEnd/>
            </a:ln>
          </p:spPr>
          <p:txBody>
            <a:bodyPr lIns="45720" rIns="45720" anchor="ctr" anchorCtr="1"/>
            <a:lstStyle/>
            <a:p>
              <a:pPr marL="285750" indent="-285750">
                <a:buFont typeface="Arial" pitchFamily="34" charset="0"/>
                <a:buChar char="•"/>
              </a:pPr>
              <a:endParaRPr lang="en-US" sz="1400">
                <a:solidFill>
                  <a:srgbClr val="444444"/>
                </a:solidFill>
                <a:latin typeface="Museo Sans For Dell"/>
              </a:endParaRPr>
            </a:p>
          </p:txBody>
        </p:sp>
        <p:sp>
          <p:nvSpPr>
            <p:cNvPr id="11" name="TextBox 10"/>
            <p:cNvSpPr txBox="1"/>
            <p:nvPr/>
          </p:nvSpPr>
          <p:spPr>
            <a:xfrm>
              <a:off x="2198367" y="2297254"/>
              <a:ext cx="1370696" cy="1641475"/>
            </a:xfrm>
            <a:prstGeom prst="rect">
              <a:avLst/>
            </a:prstGeom>
            <a:noFill/>
          </p:spPr>
          <p:txBody>
            <a:bodyPr wrap="square" rtlCol="0">
              <a:spAutoFit/>
            </a:bodyPr>
            <a:lstStyle/>
            <a:p>
              <a:r>
                <a:rPr lang="en-US" sz="1800" b="1" dirty="0">
                  <a:solidFill>
                    <a:srgbClr val="FFFFFF"/>
                  </a:solidFill>
                  <a:latin typeface="Museo Sans For Dell"/>
                  <a:cs typeface="Arial" pitchFamily="34" charset="0"/>
                </a:rPr>
                <a:t>Heading</a:t>
              </a:r>
            </a:p>
            <a:p>
              <a:r>
                <a:rPr lang="en-US" sz="1400" dirty="0">
                  <a:solidFill>
                    <a:srgbClr val="FFFFFF"/>
                  </a:solidFill>
                  <a:latin typeface="Museo Sans For Dell"/>
                  <a:cs typeface="Arial" pitchFamily="34" charset="0"/>
                </a:rPr>
                <a:t>Lorem ipsum dolor sit amet, consectetur</a:t>
              </a:r>
            </a:p>
            <a:p>
              <a:r>
                <a:rPr lang="en-US" sz="1400" dirty="0">
                  <a:solidFill>
                    <a:srgbClr val="FFFFFF"/>
                  </a:solidFill>
                  <a:latin typeface="Museo Sans For Dell"/>
                  <a:cs typeface="Arial" pitchFamily="34" charset="0"/>
                </a:rPr>
                <a:t>adipiscing elit.</a:t>
              </a:r>
            </a:p>
          </p:txBody>
        </p:sp>
        <p:sp>
          <p:nvSpPr>
            <p:cNvPr id="12" name="TextBox 11"/>
            <p:cNvSpPr txBox="1"/>
            <p:nvPr/>
          </p:nvSpPr>
          <p:spPr>
            <a:xfrm>
              <a:off x="5630655" y="2297254"/>
              <a:ext cx="1370696" cy="1641475"/>
            </a:xfrm>
            <a:prstGeom prst="rect">
              <a:avLst/>
            </a:prstGeom>
            <a:noFill/>
          </p:spPr>
          <p:txBody>
            <a:bodyPr wrap="square" rtlCol="0">
              <a:spAutoFit/>
            </a:bodyPr>
            <a:lstStyle/>
            <a:p>
              <a:r>
                <a:rPr lang="en-US" sz="1800" b="1" dirty="0">
                  <a:solidFill>
                    <a:srgbClr val="FFFFFF"/>
                  </a:solidFill>
                  <a:latin typeface="Museo Sans For Dell"/>
                  <a:cs typeface="Arial" pitchFamily="34" charset="0"/>
                </a:rPr>
                <a:t>Heading</a:t>
              </a:r>
            </a:p>
            <a:p>
              <a:r>
                <a:rPr lang="en-US" sz="1400" dirty="0">
                  <a:solidFill>
                    <a:srgbClr val="FFFFFF"/>
                  </a:solidFill>
                  <a:latin typeface="Museo Sans For Dell"/>
                  <a:cs typeface="Arial" pitchFamily="34" charset="0"/>
                </a:rPr>
                <a:t>Lorem ipsum dolor sit amet, consectetur</a:t>
              </a:r>
            </a:p>
            <a:p>
              <a:r>
                <a:rPr lang="en-US" sz="1400" dirty="0">
                  <a:solidFill>
                    <a:srgbClr val="FFFFFF"/>
                  </a:solidFill>
                  <a:latin typeface="Museo Sans For Dell"/>
                  <a:cs typeface="Arial" pitchFamily="34" charset="0"/>
                </a:rPr>
                <a:t>adipiscing elit.</a:t>
              </a:r>
            </a:p>
          </p:txBody>
        </p:sp>
        <p:cxnSp>
          <p:nvCxnSpPr>
            <p:cNvPr id="13" name="Straight Arrow Connector 12"/>
            <p:cNvCxnSpPr/>
            <p:nvPr/>
          </p:nvCxnSpPr>
          <p:spPr>
            <a:xfrm>
              <a:off x="4571072" y="3780430"/>
              <a:ext cx="0" cy="1009934"/>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85724" y="4906252"/>
              <a:ext cx="1370696" cy="1641475"/>
            </a:xfrm>
            <a:prstGeom prst="rect">
              <a:avLst/>
            </a:prstGeom>
            <a:noFill/>
          </p:spPr>
          <p:txBody>
            <a:bodyPr wrap="square" rtlCol="0">
              <a:spAutoFit/>
            </a:bodyPr>
            <a:lstStyle/>
            <a:p>
              <a:r>
                <a:rPr lang="en-US" sz="1800" b="1" dirty="0">
                  <a:solidFill>
                    <a:srgbClr val="444444"/>
                  </a:solidFill>
                  <a:latin typeface="Museo Sans For Dell"/>
                  <a:cs typeface="Arial" pitchFamily="34" charset="0"/>
                </a:rPr>
                <a:t>Heading</a:t>
              </a:r>
            </a:p>
            <a:p>
              <a:r>
                <a:rPr lang="en-US" sz="1400" dirty="0">
                  <a:solidFill>
                    <a:srgbClr val="444444"/>
                  </a:solidFill>
                  <a:latin typeface="Museo Sans For Dell"/>
                  <a:cs typeface="Arial" pitchFamily="34" charset="0"/>
                </a:rPr>
                <a:t>Lorem ipsum dolor sit amet, consectetur</a:t>
              </a:r>
            </a:p>
            <a:p>
              <a:r>
                <a:rPr lang="en-US" sz="1400" dirty="0">
                  <a:solidFill>
                    <a:srgbClr val="444444"/>
                  </a:solidFill>
                  <a:latin typeface="Museo Sans For Dell"/>
                  <a:cs typeface="Arial" pitchFamily="34" charset="0"/>
                </a:rPr>
                <a:t>adipiscing elit.</a:t>
              </a:r>
            </a:p>
          </p:txBody>
        </p:sp>
      </p:grpSp>
    </p:spTree>
    <p:extLst>
      <p:ext uri="{BB962C8B-B14F-4D97-AF65-F5344CB8AC3E}">
        <p14:creationId xmlns:p14="http://schemas.microsoft.com/office/powerpoint/2010/main" val="227423147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Demo 1</a:t>
            </a:r>
          </a:p>
        </p:txBody>
      </p:sp>
      <p:sp>
        <p:nvSpPr>
          <p:cNvPr id="8" name="Text Placeholder 7"/>
          <p:cNvSpPr>
            <a:spLocks noGrp="1"/>
          </p:cNvSpPr>
          <p:nvPr>
            <p:ph type="body" sz="quarter" idx="10"/>
          </p:nvPr>
        </p:nvSpPr>
        <p:spPr/>
        <p:txBody>
          <a:bodyPr>
            <a:normAutofit lnSpcReduction="10000"/>
          </a:bodyPr>
          <a:lstStyle/>
          <a:p>
            <a:endParaRPr lang="en-US"/>
          </a:p>
        </p:txBody>
      </p:sp>
      <p:pic>
        <p:nvPicPr>
          <p:cNvPr id="5" name="Content Placeholder 4" descr="combined.jpg">
            <a:extLst>
              <a:ext uri="{FF2B5EF4-FFF2-40B4-BE49-F238E27FC236}">
                <a16:creationId xmlns:a16="http://schemas.microsoft.com/office/drawing/2014/main" id="{A5959137-446F-4A09-86D4-5116D6E91C9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08730" y="1287463"/>
            <a:ext cx="4256616" cy="3192462"/>
          </a:xfrm>
          <a:prstGeom prst="rect">
            <a:avLst/>
          </a:prstGeom>
        </p:spPr>
      </p:pic>
    </p:spTree>
    <p:extLst>
      <p:ext uri="{BB962C8B-B14F-4D97-AF65-F5344CB8AC3E}">
        <p14:creationId xmlns:p14="http://schemas.microsoft.com/office/powerpoint/2010/main" val="3541967178"/>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7929563" cy="639763"/>
          </a:xfrm>
          <a:prstGeom prst="rect">
            <a:avLst/>
          </a:prstGeom>
        </p:spPr>
        <p:txBody>
          <a:bodyPr/>
          <a:lstStyle/>
          <a:p>
            <a:r>
              <a:rPr lang="en-US" dirty="0"/>
              <a:t>Slide 26</a:t>
            </a:r>
          </a:p>
        </p:txBody>
      </p:sp>
      <p:grpSp>
        <p:nvGrpSpPr>
          <p:cNvPr id="32" name="Group 31"/>
          <p:cNvGrpSpPr/>
          <p:nvPr/>
        </p:nvGrpSpPr>
        <p:grpSpPr>
          <a:xfrm>
            <a:off x="875178" y="787538"/>
            <a:ext cx="7393644" cy="4209548"/>
            <a:chOff x="852985" y="764717"/>
            <a:chExt cx="7393644" cy="5612730"/>
          </a:xfrm>
        </p:grpSpPr>
        <p:grpSp>
          <p:nvGrpSpPr>
            <p:cNvPr id="6" name="Group 5"/>
            <p:cNvGrpSpPr/>
            <p:nvPr/>
          </p:nvGrpSpPr>
          <p:grpSpPr>
            <a:xfrm>
              <a:off x="2499068" y="1327641"/>
              <a:ext cx="4101477" cy="4393790"/>
              <a:chOff x="2371090" y="1071231"/>
              <a:chExt cx="4401820" cy="4715538"/>
            </a:xfrm>
          </p:grpSpPr>
          <p:sp>
            <p:nvSpPr>
              <p:cNvPr id="14" name="Oval 5"/>
              <p:cNvSpPr>
                <a:spLocks noChangeArrowheads="1"/>
              </p:cNvSpPr>
              <p:nvPr/>
            </p:nvSpPr>
            <p:spPr bwMode="auto">
              <a:xfrm>
                <a:off x="2371090" y="3055697"/>
                <a:ext cx="2624032" cy="2731072"/>
              </a:xfrm>
              <a:prstGeom prst="ellipse">
                <a:avLst/>
              </a:prstGeom>
              <a:solidFill>
                <a:srgbClr val="444444"/>
              </a:solidFill>
              <a:ln w="6350">
                <a:solidFill>
                  <a:schemeClr val="tx2"/>
                </a:solidFill>
                <a:round/>
                <a:headEnd/>
                <a:tailEnd/>
              </a:ln>
              <a:effectLst/>
              <a:extLst/>
            </p:spPr>
            <p:txBody>
              <a:bodyPr wrap="none" lIns="36000" tIns="36000" rIns="36000" bIns="36000" anchor="ctr"/>
              <a:lstStyle/>
              <a:p>
                <a:endParaRPr lang="en-US" sz="1600" dirty="0">
                  <a:solidFill>
                    <a:srgbClr val="FFFFFF"/>
                  </a:solidFill>
                  <a:latin typeface="Museo Sans For Dell"/>
                </a:endParaRPr>
              </a:p>
            </p:txBody>
          </p:sp>
          <p:sp>
            <p:nvSpPr>
              <p:cNvPr id="15" name="Oval 6"/>
              <p:cNvSpPr>
                <a:spLocks noChangeArrowheads="1"/>
              </p:cNvSpPr>
              <p:nvPr/>
            </p:nvSpPr>
            <p:spPr bwMode="auto">
              <a:xfrm>
                <a:off x="2371090" y="1071231"/>
                <a:ext cx="2624032" cy="2731072"/>
              </a:xfrm>
              <a:prstGeom prst="ellipse">
                <a:avLst/>
              </a:prstGeom>
              <a:solidFill>
                <a:srgbClr val="0185C3"/>
              </a:solidFill>
              <a:ln w="6350">
                <a:solidFill>
                  <a:schemeClr val="tx2"/>
                </a:solidFill>
                <a:round/>
                <a:headEnd/>
                <a:tailEnd/>
              </a:ln>
              <a:effectLst/>
              <a:extLst/>
            </p:spPr>
            <p:txBody>
              <a:bodyPr wrap="none" lIns="36000" tIns="36000" rIns="36000" bIns="36000" anchor="ctr"/>
              <a:lstStyle/>
              <a:p>
                <a:endParaRPr lang="en-US" sz="1600" dirty="0">
                  <a:solidFill>
                    <a:srgbClr val="FFFFFF"/>
                  </a:solidFill>
                  <a:latin typeface="Museo Sans For Dell"/>
                </a:endParaRPr>
              </a:p>
            </p:txBody>
          </p:sp>
          <p:sp>
            <p:nvSpPr>
              <p:cNvPr id="16" name="Oval 7"/>
              <p:cNvSpPr>
                <a:spLocks noChangeArrowheads="1"/>
              </p:cNvSpPr>
              <p:nvPr/>
            </p:nvSpPr>
            <p:spPr bwMode="auto">
              <a:xfrm>
                <a:off x="4148878" y="3055697"/>
                <a:ext cx="2624032" cy="2731072"/>
              </a:xfrm>
              <a:prstGeom prst="ellipse">
                <a:avLst/>
              </a:prstGeom>
              <a:solidFill>
                <a:srgbClr val="7AB800"/>
              </a:solidFill>
              <a:ln w="6350">
                <a:solidFill>
                  <a:schemeClr val="tx2"/>
                </a:solidFill>
                <a:round/>
                <a:headEnd/>
                <a:tailEnd/>
              </a:ln>
              <a:effectLst/>
              <a:extLst/>
            </p:spPr>
            <p:txBody>
              <a:bodyPr wrap="none" lIns="36000" tIns="36000" rIns="36000" bIns="36000" anchor="ctr"/>
              <a:lstStyle/>
              <a:p>
                <a:endParaRPr lang="en-US" sz="1600" dirty="0">
                  <a:solidFill>
                    <a:srgbClr val="FFFFFF"/>
                  </a:solidFill>
                  <a:latin typeface="Museo Sans For Dell"/>
                </a:endParaRPr>
              </a:p>
            </p:txBody>
          </p:sp>
          <p:sp>
            <p:nvSpPr>
              <p:cNvPr id="17" name="Oval 8"/>
              <p:cNvSpPr>
                <a:spLocks noChangeArrowheads="1"/>
              </p:cNvSpPr>
              <p:nvPr/>
            </p:nvSpPr>
            <p:spPr bwMode="auto">
              <a:xfrm>
                <a:off x="4148878" y="1073663"/>
                <a:ext cx="2624032" cy="2731072"/>
              </a:xfrm>
              <a:prstGeom prst="ellipse">
                <a:avLst/>
              </a:prstGeom>
              <a:solidFill>
                <a:srgbClr val="AAAAAA"/>
              </a:solidFill>
              <a:ln w="6350">
                <a:solidFill>
                  <a:schemeClr val="tx2"/>
                </a:solidFill>
                <a:round/>
                <a:headEnd/>
                <a:tailEnd/>
              </a:ln>
              <a:effectLst/>
              <a:extLst/>
            </p:spPr>
            <p:txBody>
              <a:bodyPr wrap="none" lIns="36000" tIns="36000" rIns="36000" bIns="36000" anchor="ctr"/>
              <a:lstStyle/>
              <a:p>
                <a:endParaRPr lang="en-US" sz="1600" dirty="0">
                  <a:solidFill>
                    <a:srgbClr val="FFFFFF"/>
                  </a:solidFill>
                  <a:latin typeface="Museo Sans For Dell"/>
                </a:endParaRPr>
              </a:p>
            </p:txBody>
          </p:sp>
          <p:grpSp>
            <p:nvGrpSpPr>
              <p:cNvPr id="9" name="Group 9"/>
              <p:cNvGrpSpPr>
                <a:grpSpLocks/>
              </p:cNvGrpSpPr>
              <p:nvPr/>
            </p:nvGrpSpPr>
            <p:grpSpPr bwMode="auto">
              <a:xfrm>
                <a:off x="2777377" y="1443318"/>
                <a:ext cx="3587001" cy="3968931"/>
                <a:chOff x="2345" y="1578"/>
                <a:chExt cx="1598" cy="1632"/>
              </a:xfrm>
              <a:solidFill>
                <a:schemeClr val="tx2"/>
              </a:solidFill>
            </p:grpSpPr>
            <p:sp>
              <p:nvSpPr>
                <p:cNvPr id="10" name="Freeform 10"/>
                <p:cNvSpPr>
                  <a:spLocks/>
                </p:cNvSpPr>
                <p:nvPr/>
              </p:nvSpPr>
              <p:spPr bwMode="auto">
                <a:xfrm>
                  <a:off x="2955" y="1578"/>
                  <a:ext cx="378" cy="823"/>
                </a:xfrm>
                <a:custGeom>
                  <a:avLst/>
                  <a:gdLst>
                    <a:gd name="T0" fmla="*/ 135 w 270"/>
                    <a:gd name="T1" fmla="*/ 0 h 613"/>
                    <a:gd name="T2" fmla="*/ 165 w 270"/>
                    <a:gd name="T3" fmla="*/ 30 h 613"/>
                    <a:gd name="T4" fmla="*/ 191 w 270"/>
                    <a:gd name="T5" fmla="*/ 63 h 613"/>
                    <a:gd name="T6" fmla="*/ 214 w 270"/>
                    <a:gd name="T7" fmla="*/ 99 h 613"/>
                    <a:gd name="T8" fmla="*/ 233 w 270"/>
                    <a:gd name="T9" fmla="*/ 136 h 613"/>
                    <a:gd name="T10" fmla="*/ 249 w 270"/>
                    <a:gd name="T11" fmla="*/ 176 h 613"/>
                    <a:gd name="T12" fmla="*/ 260 w 270"/>
                    <a:gd name="T13" fmla="*/ 218 h 613"/>
                    <a:gd name="T14" fmla="*/ 267 w 270"/>
                    <a:gd name="T15" fmla="*/ 261 h 613"/>
                    <a:gd name="T16" fmla="*/ 269 w 270"/>
                    <a:gd name="T17" fmla="*/ 306 h 613"/>
                    <a:gd name="T18" fmla="*/ 268 w 270"/>
                    <a:gd name="T19" fmla="*/ 327 h 613"/>
                    <a:gd name="T20" fmla="*/ 266 w 270"/>
                    <a:gd name="T21" fmla="*/ 350 h 613"/>
                    <a:gd name="T22" fmla="*/ 264 w 270"/>
                    <a:gd name="T23" fmla="*/ 371 h 613"/>
                    <a:gd name="T24" fmla="*/ 259 w 270"/>
                    <a:gd name="T25" fmla="*/ 393 h 613"/>
                    <a:gd name="T26" fmla="*/ 248 w 270"/>
                    <a:gd name="T27" fmla="*/ 435 h 613"/>
                    <a:gd name="T28" fmla="*/ 232 w 270"/>
                    <a:gd name="T29" fmla="*/ 475 h 613"/>
                    <a:gd name="T30" fmla="*/ 213 w 270"/>
                    <a:gd name="T31" fmla="*/ 513 h 613"/>
                    <a:gd name="T32" fmla="*/ 190 w 270"/>
                    <a:gd name="T33" fmla="*/ 549 h 613"/>
                    <a:gd name="T34" fmla="*/ 163 w 270"/>
                    <a:gd name="T35" fmla="*/ 582 h 613"/>
                    <a:gd name="T36" fmla="*/ 134 w 270"/>
                    <a:gd name="T37" fmla="*/ 612 h 613"/>
                    <a:gd name="T38" fmla="*/ 104 w 270"/>
                    <a:gd name="T39" fmla="*/ 582 h 613"/>
                    <a:gd name="T40" fmla="*/ 78 w 270"/>
                    <a:gd name="T41" fmla="*/ 549 h 613"/>
                    <a:gd name="T42" fmla="*/ 55 w 270"/>
                    <a:gd name="T43" fmla="*/ 513 h 613"/>
                    <a:gd name="T44" fmla="*/ 36 w 270"/>
                    <a:gd name="T45" fmla="*/ 476 h 613"/>
                    <a:gd name="T46" fmla="*/ 20 w 270"/>
                    <a:gd name="T47" fmla="*/ 436 h 613"/>
                    <a:gd name="T48" fmla="*/ 9 w 270"/>
                    <a:gd name="T49" fmla="*/ 394 h 613"/>
                    <a:gd name="T50" fmla="*/ 3 w 270"/>
                    <a:gd name="T51" fmla="*/ 351 h 613"/>
                    <a:gd name="T52" fmla="*/ 0 w 270"/>
                    <a:gd name="T53" fmla="*/ 306 h 613"/>
                    <a:gd name="T54" fmla="*/ 3 w 270"/>
                    <a:gd name="T55" fmla="*/ 262 h 613"/>
                    <a:gd name="T56" fmla="*/ 10 w 270"/>
                    <a:gd name="T57" fmla="*/ 218 h 613"/>
                    <a:gd name="T58" fmla="*/ 21 w 270"/>
                    <a:gd name="T59" fmla="*/ 177 h 613"/>
                    <a:gd name="T60" fmla="*/ 37 w 270"/>
                    <a:gd name="T61" fmla="*/ 137 h 613"/>
                    <a:gd name="T62" fmla="*/ 56 w 270"/>
                    <a:gd name="T63" fmla="*/ 99 h 613"/>
                    <a:gd name="T64" fmla="*/ 79 w 270"/>
                    <a:gd name="T65" fmla="*/ 63 h 613"/>
                    <a:gd name="T66" fmla="*/ 106 w 270"/>
                    <a:gd name="T67" fmla="*/ 30 h 613"/>
                    <a:gd name="T68" fmla="*/ 135 w 270"/>
                    <a:gd name="T6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0" h="613">
                      <a:moveTo>
                        <a:pt x="135" y="0"/>
                      </a:moveTo>
                      <a:lnTo>
                        <a:pt x="165" y="30"/>
                      </a:lnTo>
                      <a:lnTo>
                        <a:pt x="191" y="63"/>
                      </a:lnTo>
                      <a:lnTo>
                        <a:pt x="214" y="99"/>
                      </a:lnTo>
                      <a:lnTo>
                        <a:pt x="233" y="136"/>
                      </a:lnTo>
                      <a:lnTo>
                        <a:pt x="249" y="176"/>
                      </a:lnTo>
                      <a:lnTo>
                        <a:pt x="260" y="218"/>
                      </a:lnTo>
                      <a:lnTo>
                        <a:pt x="267" y="261"/>
                      </a:lnTo>
                      <a:lnTo>
                        <a:pt x="269" y="306"/>
                      </a:lnTo>
                      <a:lnTo>
                        <a:pt x="268" y="327"/>
                      </a:lnTo>
                      <a:lnTo>
                        <a:pt x="266" y="350"/>
                      </a:lnTo>
                      <a:lnTo>
                        <a:pt x="264" y="371"/>
                      </a:lnTo>
                      <a:lnTo>
                        <a:pt x="259" y="393"/>
                      </a:lnTo>
                      <a:lnTo>
                        <a:pt x="248" y="435"/>
                      </a:lnTo>
                      <a:lnTo>
                        <a:pt x="232" y="475"/>
                      </a:lnTo>
                      <a:lnTo>
                        <a:pt x="213" y="513"/>
                      </a:lnTo>
                      <a:lnTo>
                        <a:pt x="190" y="549"/>
                      </a:lnTo>
                      <a:lnTo>
                        <a:pt x="163" y="582"/>
                      </a:lnTo>
                      <a:lnTo>
                        <a:pt x="134" y="612"/>
                      </a:lnTo>
                      <a:lnTo>
                        <a:pt x="104" y="582"/>
                      </a:lnTo>
                      <a:lnTo>
                        <a:pt x="78" y="549"/>
                      </a:lnTo>
                      <a:lnTo>
                        <a:pt x="55" y="513"/>
                      </a:lnTo>
                      <a:lnTo>
                        <a:pt x="36" y="476"/>
                      </a:lnTo>
                      <a:lnTo>
                        <a:pt x="20" y="436"/>
                      </a:lnTo>
                      <a:lnTo>
                        <a:pt x="9" y="394"/>
                      </a:lnTo>
                      <a:lnTo>
                        <a:pt x="3" y="351"/>
                      </a:lnTo>
                      <a:lnTo>
                        <a:pt x="0" y="306"/>
                      </a:lnTo>
                      <a:lnTo>
                        <a:pt x="3" y="262"/>
                      </a:lnTo>
                      <a:lnTo>
                        <a:pt x="10" y="218"/>
                      </a:lnTo>
                      <a:lnTo>
                        <a:pt x="21" y="177"/>
                      </a:lnTo>
                      <a:lnTo>
                        <a:pt x="37" y="137"/>
                      </a:lnTo>
                      <a:lnTo>
                        <a:pt x="56" y="99"/>
                      </a:lnTo>
                      <a:lnTo>
                        <a:pt x="79" y="63"/>
                      </a:lnTo>
                      <a:lnTo>
                        <a:pt x="106" y="30"/>
                      </a:lnTo>
                      <a:lnTo>
                        <a:pt x="135" y="0"/>
                      </a:lnTo>
                    </a:path>
                  </a:pathLst>
                </a:custGeom>
                <a:solidFill>
                  <a:srgbClr val="FFFFFF">
                    <a:alpha val="95000"/>
                  </a:srgbClr>
                </a:solidFill>
                <a:ln w="635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a:solidFill>
                      <a:srgbClr val="444444"/>
                    </a:solidFill>
                    <a:latin typeface="Museo Sans For Dell"/>
                  </a:endParaRPr>
                </a:p>
              </p:txBody>
            </p:sp>
            <p:sp>
              <p:nvSpPr>
                <p:cNvPr id="11" name="Freeform 11"/>
                <p:cNvSpPr>
                  <a:spLocks/>
                </p:cNvSpPr>
                <p:nvPr/>
              </p:nvSpPr>
              <p:spPr bwMode="auto">
                <a:xfrm>
                  <a:off x="2345" y="2243"/>
                  <a:ext cx="806" cy="307"/>
                </a:xfrm>
                <a:custGeom>
                  <a:avLst/>
                  <a:gdLst>
                    <a:gd name="T0" fmla="*/ 574 w 575"/>
                    <a:gd name="T1" fmla="*/ 111 h 229"/>
                    <a:gd name="T2" fmla="*/ 545 w 575"/>
                    <a:gd name="T3" fmla="*/ 86 h 229"/>
                    <a:gd name="T4" fmla="*/ 513 w 575"/>
                    <a:gd name="T5" fmla="*/ 64 h 229"/>
                    <a:gd name="T6" fmla="*/ 480 w 575"/>
                    <a:gd name="T7" fmla="*/ 45 h 229"/>
                    <a:gd name="T8" fmla="*/ 445 w 575"/>
                    <a:gd name="T9" fmla="*/ 30 h 229"/>
                    <a:gd name="T10" fmla="*/ 409 w 575"/>
                    <a:gd name="T11" fmla="*/ 16 h 229"/>
                    <a:gd name="T12" fmla="*/ 370 w 575"/>
                    <a:gd name="T13" fmla="*/ 7 h 229"/>
                    <a:gd name="T14" fmla="*/ 330 w 575"/>
                    <a:gd name="T15" fmla="*/ 2 h 229"/>
                    <a:gd name="T16" fmla="*/ 289 w 575"/>
                    <a:gd name="T17" fmla="*/ 0 h 229"/>
                    <a:gd name="T18" fmla="*/ 247 w 575"/>
                    <a:gd name="T19" fmla="*/ 2 h 229"/>
                    <a:gd name="T20" fmla="*/ 207 w 575"/>
                    <a:gd name="T21" fmla="*/ 7 h 229"/>
                    <a:gd name="T22" fmla="*/ 168 w 575"/>
                    <a:gd name="T23" fmla="*/ 17 h 229"/>
                    <a:gd name="T24" fmla="*/ 130 w 575"/>
                    <a:gd name="T25" fmla="*/ 31 h 229"/>
                    <a:gd name="T26" fmla="*/ 94 w 575"/>
                    <a:gd name="T27" fmla="*/ 48 h 229"/>
                    <a:gd name="T28" fmla="*/ 60 w 575"/>
                    <a:gd name="T29" fmla="*/ 68 h 229"/>
                    <a:gd name="T30" fmla="*/ 29 w 575"/>
                    <a:gd name="T31" fmla="*/ 90 h 229"/>
                    <a:gd name="T32" fmla="*/ 0 w 575"/>
                    <a:gd name="T33" fmla="*/ 116 h 229"/>
                    <a:gd name="T34" fmla="*/ 29 w 575"/>
                    <a:gd name="T35" fmla="*/ 140 h 229"/>
                    <a:gd name="T36" fmla="*/ 60 w 575"/>
                    <a:gd name="T37" fmla="*/ 163 h 229"/>
                    <a:gd name="T38" fmla="*/ 94 w 575"/>
                    <a:gd name="T39" fmla="*/ 182 h 229"/>
                    <a:gd name="T40" fmla="*/ 129 w 575"/>
                    <a:gd name="T41" fmla="*/ 197 h 229"/>
                    <a:gd name="T42" fmla="*/ 165 w 575"/>
                    <a:gd name="T43" fmla="*/ 210 h 229"/>
                    <a:gd name="T44" fmla="*/ 204 w 575"/>
                    <a:gd name="T45" fmla="*/ 220 h 229"/>
                    <a:gd name="T46" fmla="*/ 244 w 575"/>
                    <a:gd name="T47" fmla="*/ 225 h 229"/>
                    <a:gd name="T48" fmla="*/ 285 w 575"/>
                    <a:gd name="T49" fmla="*/ 228 h 229"/>
                    <a:gd name="T50" fmla="*/ 326 w 575"/>
                    <a:gd name="T51" fmla="*/ 225 h 229"/>
                    <a:gd name="T52" fmla="*/ 367 w 575"/>
                    <a:gd name="T53" fmla="*/ 220 h 229"/>
                    <a:gd name="T54" fmla="*/ 406 w 575"/>
                    <a:gd name="T55" fmla="*/ 210 h 229"/>
                    <a:gd name="T56" fmla="*/ 444 w 575"/>
                    <a:gd name="T57" fmla="*/ 196 h 229"/>
                    <a:gd name="T58" fmla="*/ 479 w 575"/>
                    <a:gd name="T59" fmla="*/ 179 h 229"/>
                    <a:gd name="T60" fmla="*/ 513 w 575"/>
                    <a:gd name="T61" fmla="*/ 159 h 229"/>
                    <a:gd name="T62" fmla="*/ 545 w 575"/>
                    <a:gd name="T63" fmla="*/ 137 h 229"/>
                    <a:gd name="T64" fmla="*/ 574 w 575"/>
                    <a:gd name="T65" fmla="*/ 1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5" h="229">
                      <a:moveTo>
                        <a:pt x="574" y="111"/>
                      </a:moveTo>
                      <a:lnTo>
                        <a:pt x="545" y="86"/>
                      </a:lnTo>
                      <a:lnTo>
                        <a:pt x="513" y="64"/>
                      </a:lnTo>
                      <a:lnTo>
                        <a:pt x="480" y="45"/>
                      </a:lnTo>
                      <a:lnTo>
                        <a:pt x="445" y="30"/>
                      </a:lnTo>
                      <a:lnTo>
                        <a:pt x="409" y="16"/>
                      </a:lnTo>
                      <a:lnTo>
                        <a:pt x="370" y="7"/>
                      </a:lnTo>
                      <a:lnTo>
                        <a:pt x="330" y="2"/>
                      </a:lnTo>
                      <a:lnTo>
                        <a:pt x="289" y="0"/>
                      </a:lnTo>
                      <a:lnTo>
                        <a:pt x="247" y="2"/>
                      </a:lnTo>
                      <a:lnTo>
                        <a:pt x="207" y="7"/>
                      </a:lnTo>
                      <a:lnTo>
                        <a:pt x="168" y="17"/>
                      </a:lnTo>
                      <a:lnTo>
                        <a:pt x="130" y="31"/>
                      </a:lnTo>
                      <a:lnTo>
                        <a:pt x="94" y="48"/>
                      </a:lnTo>
                      <a:lnTo>
                        <a:pt x="60" y="68"/>
                      </a:lnTo>
                      <a:lnTo>
                        <a:pt x="29" y="90"/>
                      </a:lnTo>
                      <a:lnTo>
                        <a:pt x="0" y="116"/>
                      </a:lnTo>
                      <a:lnTo>
                        <a:pt x="29" y="140"/>
                      </a:lnTo>
                      <a:lnTo>
                        <a:pt x="60" y="163"/>
                      </a:lnTo>
                      <a:lnTo>
                        <a:pt x="94" y="182"/>
                      </a:lnTo>
                      <a:lnTo>
                        <a:pt x="129" y="197"/>
                      </a:lnTo>
                      <a:lnTo>
                        <a:pt x="165" y="210"/>
                      </a:lnTo>
                      <a:lnTo>
                        <a:pt x="204" y="220"/>
                      </a:lnTo>
                      <a:lnTo>
                        <a:pt x="244" y="225"/>
                      </a:lnTo>
                      <a:lnTo>
                        <a:pt x="285" y="228"/>
                      </a:lnTo>
                      <a:lnTo>
                        <a:pt x="326" y="225"/>
                      </a:lnTo>
                      <a:lnTo>
                        <a:pt x="367" y="220"/>
                      </a:lnTo>
                      <a:lnTo>
                        <a:pt x="406" y="210"/>
                      </a:lnTo>
                      <a:lnTo>
                        <a:pt x="444" y="196"/>
                      </a:lnTo>
                      <a:lnTo>
                        <a:pt x="479" y="179"/>
                      </a:lnTo>
                      <a:lnTo>
                        <a:pt x="513" y="159"/>
                      </a:lnTo>
                      <a:lnTo>
                        <a:pt x="545" y="137"/>
                      </a:lnTo>
                      <a:lnTo>
                        <a:pt x="574" y="111"/>
                      </a:lnTo>
                    </a:path>
                  </a:pathLst>
                </a:custGeom>
                <a:solidFill>
                  <a:srgbClr val="FFFFFF">
                    <a:alpha val="95000"/>
                  </a:srgbClr>
                </a:solidFill>
                <a:ln w="635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a:solidFill>
                      <a:srgbClr val="444444"/>
                    </a:solidFill>
                    <a:latin typeface="Museo Sans For Dell"/>
                  </a:endParaRPr>
                </a:p>
              </p:txBody>
            </p:sp>
            <p:sp>
              <p:nvSpPr>
                <p:cNvPr id="12" name="Freeform 12"/>
                <p:cNvSpPr>
                  <a:spLocks/>
                </p:cNvSpPr>
                <p:nvPr/>
              </p:nvSpPr>
              <p:spPr bwMode="auto">
                <a:xfrm>
                  <a:off x="3141" y="2243"/>
                  <a:ext cx="802" cy="307"/>
                </a:xfrm>
                <a:custGeom>
                  <a:avLst/>
                  <a:gdLst>
                    <a:gd name="T0" fmla="*/ 571 w 572"/>
                    <a:gd name="T1" fmla="*/ 112 h 229"/>
                    <a:gd name="T2" fmla="*/ 542 w 572"/>
                    <a:gd name="T3" fmla="*/ 138 h 229"/>
                    <a:gd name="T4" fmla="*/ 511 w 572"/>
                    <a:gd name="T5" fmla="*/ 160 h 229"/>
                    <a:gd name="T6" fmla="*/ 477 w 572"/>
                    <a:gd name="T7" fmla="*/ 180 h 229"/>
                    <a:gd name="T8" fmla="*/ 442 w 572"/>
                    <a:gd name="T9" fmla="*/ 196 h 229"/>
                    <a:gd name="T10" fmla="*/ 404 w 572"/>
                    <a:gd name="T11" fmla="*/ 210 h 229"/>
                    <a:gd name="T12" fmla="*/ 365 w 572"/>
                    <a:gd name="T13" fmla="*/ 220 h 229"/>
                    <a:gd name="T14" fmla="*/ 325 w 572"/>
                    <a:gd name="T15" fmla="*/ 225 h 229"/>
                    <a:gd name="T16" fmla="*/ 283 w 572"/>
                    <a:gd name="T17" fmla="*/ 228 h 229"/>
                    <a:gd name="T18" fmla="*/ 243 w 572"/>
                    <a:gd name="T19" fmla="*/ 225 h 229"/>
                    <a:gd name="T20" fmla="*/ 204 w 572"/>
                    <a:gd name="T21" fmla="*/ 220 h 229"/>
                    <a:gd name="T22" fmla="*/ 166 w 572"/>
                    <a:gd name="T23" fmla="*/ 210 h 229"/>
                    <a:gd name="T24" fmla="*/ 128 w 572"/>
                    <a:gd name="T25" fmla="*/ 197 h 229"/>
                    <a:gd name="T26" fmla="*/ 94 w 572"/>
                    <a:gd name="T27" fmla="*/ 181 h 229"/>
                    <a:gd name="T28" fmla="*/ 60 w 572"/>
                    <a:gd name="T29" fmla="*/ 162 h 229"/>
                    <a:gd name="T30" fmla="*/ 29 w 572"/>
                    <a:gd name="T31" fmla="*/ 139 h 229"/>
                    <a:gd name="T32" fmla="*/ 0 w 572"/>
                    <a:gd name="T33" fmla="*/ 115 h 229"/>
                    <a:gd name="T34" fmla="*/ 29 w 572"/>
                    <a:gd name="T35" fmla="*/ 90 h 229"/>
                    <a:gd name="T36" fmla="*/ 61 w 572"/>
                    <a:gd name="T37" fmla="*/ 67 h 229"/>
                    <a:gd name="T38" fmla="*/ 95 w 572"/>
                    <a:gd name="T39" fmla="*/ 47 h 229"/>
                    <a:gd name="T40" fmla="*/ 129 w 572"/>
                    <a:gd name="T41" fmla="*/ 31 h 229"/>
                    <a:gd name="T42" fmla="*/ 168 w 572"/>
                    <a:gd name="T43" fmla="*/ 17 h 229"/>
                    <a:gd name="T44" fmla="*/ 206 w 572"/>
                    <a:gd name="T45" fmla="*/ 7 h 229"/>
                    <a:gd name="T46" fmla="*/ 246 w 572"/>
                    <a:gd name="T47" fmla="*/ 2 h 229"/>
                    <a:gd name="T48" fmla="*/ 287 w 572"/>
                    <a:gd name="T49" fmla="*/ 0 h 229"/>
                    <a:gd name="T50" fmla="*/ 328 w 572"/>
                    <a:gd name="T51" fmla="*/ 2 h 229"/>
                    <a:gd name="T52" fmla="*/ 367 w 572"/>
                    <a:gd name="T53" fmla="*/ 7 h 229"/>
                    <a:gd name="T54" fmla="*/ 406 w 572"/>
                    <a:gd name="T55" fmla="*/ 16 h 229"/>
                    <a:gd name="T56" fmla="*/ 443 w 572"/>
                    <a:gd name="T57" fmla="*/ 30 h 229"/>
                    <a:gd name="T58" fmla="*/ 478 w 572"/>
                    <a:gd name="T59" fmla="*/ 45 h 229"/>
                    <a:gd name="T60" fmla="*/ 511 w 572"/>
                    <a:gd name="T61" fmla="*/ 65 h 229"/>
                    <a:gd name="T62" fmla="*/ 542 w 572"/>
                    <a:gd name="T63" fmla="*/ 88 h 229"/>
                    <a:gd name="T64" fmla="*/ 571 w 572"/>
                    <a:gd name="T65" fmla="*/ 1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229">
                      <a:moveTo>
                        <a:pt x="571" y="112"/>
                      </a:moveTo>
                      <a:lnTo>
                        <a:pt x="542" y="138"/>
                      </a:lnTo>
                      <a:lnTo>
                        <a:pt x="511" y="160"/>
                      </a:lnTo>
                      <a:lnTo>
                        <a:pt x="477" y="180"/>
                      </a:lnTo>
                      <a:lnTo>
                        <a:pt x="442" y="196"/>
                      </a:lnTo>
                      <a:lnTo>
                        <a:pt x="404" y="210"/>
                      </a:lnTo>
                      <a:lnTo>
                        <a:pt x="365" y="220"/>
                      </a:lnTo>
                      <a:lnTo>
                        <a:pt x="325" y="225"/>
                      </a:lnTo>
                      <a:lnTo>
                        <a:pt x="283" y="228"/>
                      </a:lnTo>
                      <a:lnTo>
                        <a:pt x="243" y="225"/>
                      </a:lnTo>
                      <a:lnTo>
                        <a:pt x="204" y="220"/>
                      </a:lnTo>
                      <a:lnTo>
                        <a:pt x="166" y="210"/>
                      </a:lnTo>
                      <a:lnTo>
                        <a:pt x="128" y="197"/>
                      </a:lnTo>
                      <a:lnTo>
                        <a:pt x="94" y="181"/>
                      </a:lnTo>
                      <a:lnTo>
                        <a:pt x="60" y="162"/>
                      </a:lnTo>
                      <a:lnTo>
                        <a:pt x="29" y="139"/>
                      </a:lnTo>
                      <a:lnTo>
                        <a:pt x="0" y="115"/>
                      </a:lnTo>
                      <a:lnTo>
                        <a:pt x="29" y="90"/>
                      </a:lnTo>
                      <a:lnTo>
                        <a:pt x="61" y="67"/>
                      </a:lnTo>
                      <a:lnTo>
                        <a:pt x="95" y="47"/>
                      </a:lnTo>
                      <a:lnTo>
                        <a:pt x="129" y="31"/>
                      </a:lnTo>
                      <a:lnTo>
                        <a:pt x="168" y="17"/>
                      </a:lnTo>
                      <a:lnTo>
                        <a:pt x="206" y="7"/>
                      </a:lnTo>
                      <a:lnTo>
                        <a:pt x="246" y="2"/>
                      </a:lnTo>
                      <a:lnTo>
                        <a:pt x="287" y="0"/>
                      </a:lnTo>
                      <a:lnTo>
                        <a:pt x="328" y="2"/>
                      </a:lnTo>
                      <a:lnTo>
                        <a:pt x="367" y="7"/>
                      </a:lnTo>
                      <a:lnTo>
                        <a:pt x="406" y="16"/>
                      </a:lnTo>
                      <a:lnTo>
                        <a:pt x="443" y="30"/>
                      </a:lnTo>
                      <a:lnTo>
                        <a:pt x="478" y="45"/>
                      </a:lnTo>
                      <a:lnTo>
                        <a:pt x="511" y="65"/>
                      </a:lnTo>
                      <a:lnTo>
                        <a:pt x="542" y="88"/>
                      </a:lnTo>
                      <a:lnTo>
                        <a:pt x="571" y="112"/>
                      </a:lnTo>
                    </a:path>
                  </a:pathLst>
                </a:custGeom>
                <a:solidFill>
                  <a:srgbClr val="FFFFFF">
                    <a:alpha val="95000"/>
                  </a:srgbClr>
                </a:solidFill>
                <a:ln w="635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a:solidFill>
                      <a:srgbClr val="444444"/>
                    </a:solidFill>
                    <a:latin typeface="Museo Sans For Dell"/>
                  </a:endParaRPr>
                </a:p>
              </p:txBody>
            </p:sp>
            <p:sp>
              <p:nvSpPr>
                <p:cNvPr id="13" name="Freeform 13"/>
                <p:cNvSpPr>
                  <a:spLocks/>
                </p:cNvSpPr>
                <p:nvPr/>
              </p:nvSpPr>
              <p:spPr bwMode="auto">
                <a:xfrm>
                  <a:off x="2956" y="2389"/>
                  <a:ext cx="377" cy="821"/>
                </a:xfrm>
                <a:custGeom>
                  <a:avLst/>
                  <a:gdLst>
                    <a:gd name="T0" fmla="*/ 135 w 269"/>
                    <a:gd name="T1" fmla="*/ 0 h 611"/>
                    <a:gd name="T2" fmla="*/ 165 w 269"/>
                    <a:gd name="T3" fmla="*/ 29 h 611"/>
                    <a:gd name="T4" fmla="*/ 191 w 269"/>
                    <a:gd name="T5" fmla="*/ 62 h 611"/>
                    <a:gd name="T6" fmla="*/ 214 w 269"/>
                    <a:gd name="T7" fmla="*/ 97 h 611"/>
                    <a:gd name="T8" fmla="*/ 232 w 269"/>
                    <a:gd name="T9" fmla="*/ 136 h 611"/>
                    <a:gd name="T10" fmla="*/ 248 w 269"/>
                    <a:gd name="T11" fmla="*/ 175 h 611"/>
                    <a:gd name="T12" fmla="*/ 259 w 269"/>
                    <a:gd name="T13" fmla="*/ 217 h 611"/>
                    <a:gd name="T14" fmla="*/ 266 w 269"/>
                    <a:gd name="T15" fmla="*/ 259 h 611"/>
                    <a:gd name="T16" fmla="*/ 268 w 269"/>
                    <a:gd name="T17" fmla="*/ 305 h 611"/>
                    <a:gd name="T18" fmla="*/ 266 w 269"/>
                    <a:gd name="T19" fmla="*/ 349 h 611"/>
                    <a:gd name="T20" fmla="*/ 259 w 269"/>
                    <a:gd name="T21" fmla="*/ 392 h 611"/>
                    <a:gd name="T22" fmla="*/ 248 w 269"/>
                    <a:gd name="T23" fmla="*/ 433 h 611"/>
                    <a:gd name="T24" fmla="*/ 232 w 269"/>
                    <a:gd name="T25" fmla="*/ 474 h 611"/>
                    <a:gd name="T26" fmla="*/ 213 w 269"/>
                    <a:gd name="T27" fmla="*/ 512 h 611"/>
                    <a:gd name="T28" fmla="*/ 189 w 269"/>
                    <a:gd name="T29" fmla="*/ 547 h 611"/>
                    <a:gd name="T30" fmla="*/ 163 w 269"/>
                    <a:gd name="T31" fmla="*/ 580 h 611"/>
                    <a:gd name="T32" fmla="*/ 133 w 269"/>
                    <a:gd name="T33" fmla="*/ 610 h 611"/>
                    <a:gd name="T34" fmla="*/ 104 w 269"/>
                    <a:gd name="T35" fmla="*/ 580 h 611"/>
                    <a:gd name="T36" fmla="*/ 78 w 269"/>
                    <a:gd name="T37" fmla="*/ 547 h 611"/>
                    <a:gd name="T38" fmla="*/ 55 w 269"/>
                    <a:gd name="T39" fmla="*/ 512 h 611"/>
                    <a:gd name="T40" fmla="*/ 36 w 269"/>
                    <a:gd name="T41" fmla="*/ 474 h 611"/>
                    <a:gd name="T42" fmla="*/ 20 w 269"/>
                    <a:gd name="T43" fmla="*/ 433 h 611"/>
                    <a:gd name="T44" fmla="*/ 9 w 269"/>
                    <a:gd name="T45" fmla="*/ 392 h 611"/>
                    <a:gd name="T46" fmla="*/ 3 w 269"/>
                    <a:gd name="T47" fmla="*/ 350 h 611"/>
                    <a:gd name="T48" fmla="*/ 0 w 269"/>
                    <a:gd name="T49" fmla="*/ 305 h 611"/>
                    <a:gd name="T50" fmla="*/ 3 w 269"/>
                    <a:gd name="T51" fmla="*/ 260 h 611"/>
                    <a:gd name="T52" fmla="*/ 10 w 269"/>
                    <a:gd name="T53" fmla="*/ 217 h 611"/>
                    <a:gd name="T54" fmla="*/ 21 w 269"/>
                    <a:gd name="T55" fmla="*/ 175 h 611"/>
                    <a:gd name="T56" fmla="*/ 37 w 269"/>
                    <a:gd name="T57" fmla="*/ 136 h 611"/>
                    <a:gd name="T58" fmla="*/ 56 w 269"/>
                    <a:gd name="T59" fmla="*/ 97 h 611"/>
                    <a:gd name="T60" fmla="*/ 79 w 269"/>
                    <a:gd name="T61" fmla="*/ 62 h 611"/>
                    <a:gd name="T62" fmla="*/ 106 w 269"/>
                    <a:gd name="T63" fmla="*/ 29 h 611"/>
                    <a:gd name="T64" fmla="*/ 135 w 269"/>
                    <a:gd name="T65"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611">
                      <a:moveTo>
                        <a:pt x="135" y="0"/>
                      </a:moveTo>
                      <a:lnTo>
                        <a:pt x="165" y="29"/>
                      </a:lnTo>
                      <a:lnTo>
                        <a:pt x="191" y="62"/>
                      </a:lnTo>
                      <a:lnTo>
                        <a:pt x="214" y="97"/>
                      </a:lnTo>
                      <a:lnTo>
                        <a:pt x="232" y="136"/>
                      </a:lnTo>
                      <a:lnTo>
                        <a:pt x="248" y="175"/>
                      </a:lnTo>
                      <a:lnTo>
                        <a:pt x="259" y="217"/>
                      </a:lnTo>
                      <a:lnTo>
                        <a:pt x="266" y="259"/>
                      </a:lnTo>
                      <a:lnTo>
                        <a:pt x="268" y="305"/>
                      </a:lnTo>
                      <a:lnTo>
                        <a:pt x="266" y="349"/>
                      </a:lnTo>
                      <a:lnTo>
                        <a:pt x="259" y="392"/>
                      </a:lnTo>
                      <a:lnTo>
                        <a:pt x="248" y="433"/>
                      </a:lnTo>
                      <a:lnTo>
                        <a:pt x="232" y="474"/>
                      </a:lnTo>
                      <a:lnTo>
                        <a:pt x="213" y="512"/>
                      </a:lnTo>
                      <a:lnTo>
                        <a:pt x="189" y="547"/>
                      </a:lnTo>
                      <a:lnTo>
                        <a:pt x="163" y="580"/>
                      </a:lnTo>
                      <a:lnTo>
                        <a:pt x="133" y="610"/>
                      </a:lnTo>
                      <a:lnTo>
                        <a:pt x="104" y="580"/>
                      </a:lnTo>
                      <a:lnTo>
                        <a:pt x="78" y="547"/>
                      </a:lnTo>
                      <a:lnTo>
                        <a:pt x="55" y="512"/>
                      </a:lnTo>
                      <a:lnTo>
                        <a:pt x="36" y="474"/>
                      </a:lnTo>
                      <a:lnTo>
                        <a:pt x="20" y="433"/>
                      </a:lnTo>
                      <a:lnTo>
                        <a:pt x="9" y="392"/>
                      </a:lnTo>
                      <a:lnTo>
                        <a:pt x="3" y="350"/>
                      </a:lnTo>
                      <a:lnTo>
                        <a:pt x="0" y="305"/>
                      </a:lnTo>
                      <a:lnTo>
                        <a:pt x="3" y="260"/>
                      </a:lnTo>
                      <a:lnTo>
                        <a:pt x="10" y="217"/>
                      </a:lnTo>
                      <a:lnTo>
                        <a:pt x="21" y="175"/>
                      </a:lnTo>
                      <a:lnTo>
                        <a:pt x="37" y="136"/>
                      </a:lnTo>
                      <a:lnTo>
                        <a:pt x="56" y="97"/>
                      </a:lnTo>
                      <a:lnTo>
                        <a:pt x="79" y="62"/>
                      </a:lnTo>
                      <a:lnTo>
                        <a:pt x="106" y="29"/>
                      </a:lnTo>
                      <a:lnTo>
                        <a:pt x="135" y="0"/>
                      </a:lnTo>
                    </a:path>
                  </a:pathLst>
                </a:custGeom>
                <a:solidFill>
                  <a:srgbClr val="FFFFFF">
                    <a:alpha val="95000"/>
                  </a:srgbClr>
                </a:solidFill>
                <a:ln w="6350" cap="rnd"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endParaRPr lang="en-US">
                    <a:solidFill>
                      <a:srgbClr val="444444"/>
                    </a:solidFill>
                    <a:latin typeface="Museo Sans For Dell"/>
                  </a:endParaRPr>
                </a:p>
              </p:txBody>
            </p:sp>
          </p:grpSp>
          <p:sp>
            <p:nvSpPr>
              <p:cNvPr id="18" name="TextBox 17"/>
              <p:cNvSpPr txBox="1"/>
              <p:nvPr/>
            </p:nvSpPr>
            <p:spPr>
              <a:xfrm>
                <a:off x="2584868" y="1763899"/>
                <a:ext cx="1370697" cy="1409341"/>
              </a:xfrm>
              <a:prstGeom prst="rect">
                <a:avLst/>
              </a:prstGeom>
              <a:noFill/>
            </p:spPr>
            <p:txBody>
              <a:bodyPr wrap="square" rtlCol="0">
                <a:spAutoFit/>
              </a:bodyPr>
              <a:lstStyle/>
              <a:p>
                <a:r>
                  <a:rPr lang="en-US" sz="1400" b="1" dirty="0">
                    <a:solidFill>
                      <a:srgbClr val="FFFFFF"/>
                    </a:solidFill>
                    <a:latin typeface="Museo Sans For Dell"/>
                    <a:cs typeface="Arial" pitchFamily="34" charset="0"/>
                  </a:rPr>
                  <a:t>Heading</a:t>
                </a:r>
              </a:p>
              <a:p>
                <a:r>
                  <a:rPr lang="en-US" sz="1100" dirty="0">
                    <a:solidFill>
                      <a:srgbClr val="FFFFFF"/>
                    </a:solidFill>
                    <a:latin typeface="Museo Sans For Dell"/>
                    <a:cs typeface="Arial" pitchFamily="34" charset="0"/>
                  </a:rPr>
                  <a:t>Lorem ipsum dolor sit amet, consectetur</a:t>
                </a:r>
              </a:p>
              <a:p>
                <a:r>
                  <a:rPr lang="en-US" sz="1100" dirty="0">
                    <a:solidFill>
                      <a:srgbClr val="FFFFFF"/>
                    </a:solidFill>
                    <a:latin typeface="Museo Sans For Dell"/>
                    <a:cs typeface="Arial" pitchFamily="34" charset="0"/>
                  </a:rPr>
                  <a:t>adipiscing elit.</a:t>
                </a:r>
              </a:p>
            </p:txBody>
          </p:sp>
          <p:sp>
            <p:nvSpPr>
              <p:cNvPr id="19" name="TextBox 18"/>
              <p:cNvSpPr txBox="1"/>
              <p:nvPr/>
            </p:nvSpPr>
            <p:spPr>
              <a:xfrm>
                <a:off x="5166570" y="1763899"/>
                <a:ext cx="1370697" cy="1409341"/>
              </a:xfrm>
              <a:prstGeom prst="rect">
                <a:avLst/>
              </a:prstGeom>
              <a:noFill/>
            </p:spPr>
            <p:txBody>
              <a:bodyPr wrap="square" rtlCol="0">
                <a:spAutoFit/>
              </a:bodyPr>
              <a:lstStyle/>
              <a:p>
                <a:r>
                  <a:rPr lang="en-US" sz="1400" b="1" dirty="0">
                    <a:solidFill>
                      <a:srgbClr val="FFFFFF"/>
                    </a:solidFill>
                    <a:latin typeface="Museo Sans For Dell"/>
                    <a:cs typeface="Arial" pitchFamily="34" charset="0"/>
                  </a:rPr>
                  <a:t>Heading</a:t>
                </a:r>
              </a:p>
              <a:p>
                <a:r>
                  <a:rPr lang="en-US" sz="1100" dirty="0">
                    <a:solidFill>
                      <a:srgbClr val="FFFFFF"/>
                    </a:solidFill>
                    <a:latin typeface="Museo Sans For Dell"/>
                    <a:cs typeface="Arial" pitchFamily="34" charset="0"/>
                  </a:rPr>
                  <a:t>Lorem ipsum dolor sit amet, consectetur</a:t>
                </a:r>
              </a:p>
              <a:p>
                <a:r>
                  <a:rPr lang="en-US" sz="1100" dirty="0">
                    <a:solidFill>
                      <a:srgbClr val="FFFFFF"/>
                    </a:solidFill>
                    <a:latin typeface="Museo Sans For Dell"/>
                    <a:cs typeface="Arial" pitchFamily="34" charset="0"/>
                  </a:rPr>
                  <a:t>adipiscing elit.</a:t>
                </a:r>
              </a:p>
            </p:txBody>
          </p:sp>
          <p:sp>
            <p:nvSpPr>
              <p:cNvPr id="20" name="TextBox 19"/>
              <p:cNvSpPr txBox="1"/>
              <p:nvPr/>
            </p:nvSpPr>
            <p:spPr>
              <a:xfrm>
                <a:off x="2584868" y="3963462"/>
                <a:ext cx="1370697" cy="1409341"/>
              </a:xfrm>
              <a:prstGeom prst="rect">
                <a:avLst/>
              </a:prstGeom>
              <a:noFill/>
            </p:spPr>
            <p:txBody>
              <a:bodyPr wrap="square" rtlCol="0">
                <a:spAutoFit/>
              </a:bodyPr>
              <a:lstStyle/>
              <a:p>
                <a:r>
                  <a:rPr lang="en-US" sz="1400" b="1" dirty="0">
                    <a:solidFill>
                      <a:srgbClr val="FFFFFF"/>
                    </a:solidFill>
                    <a:latin typeface="Museo Sans For Dell"/>
                    <a:cs typeface="Arial" pitchFamily="34" charset="0"/>
                  </a:rPr>
                  <a:t>Heading</a:t>
                </a:r>
              </a:p>
              <a:p>
                <a:r>
                  <a:rPr lang="en-US" sz="1100" dirty="0">
                    <a:solidFill>
                      <a:srgbClr val="FFFFFF"/>
                    </a:solidFill>
                    <a:latin typeface="Museo Sans For Dell"/>
                    <a:cs typeface="Arial" pitchFamily="34" charset="0"/>
                  </a:rPr>
                  <a:t>Lorem ipsum dolor sit amet, consectetur</a:t>
                </a:r>
              </a:p>
              <a:p>
                <a:r>
                  <a:rPr lang="en-US" sz="1100" dirty="0">
                    <a:solidFill>
                      <a:srgbClr val="FFFFFF"/>
                    </a:solidFill>
                    <a:latin typeface="Museo Sans For Dell"/>
                    <a:cs typeface="Arial" pitchFamily="34" charset="0"/>
                  </a:rPr>
                  <a:t>adipiscing elit.</a:t>
                </a:r>
              </a:p>
            </p:txBody>
          </p:sp>
          <p:sp>
            <p:nvSpPr>
              <p:cNvPr id="21" name="TextBox 20"/>
              <p:cNvSpPr txBox="1"/>
              <p:nvPr/>
            </p:nvSpPr>
            <p:spPr>
              <a:xfrm>
                <a:off x="5166570" y="3963462"/>
                <a:ext cx="1370697" cy="1409341"/>
              </a:xfrm>
              <a:prstGeom prst="rect">
                <a:avLst/>
              </a:prstGeom>
              <a:noFill/>
            </p:spPr>
            <p:txBody>
              <a:bodyPr wrap="square" rtlCol="0">
                <a:spAutoFit/>
              </a:bodyPr>
              <a:lstStyle/>
              <a:p>
                <a:r>
                  <a:rPr lang="en-US" sz="1400" b="1" dirty="0">
                    <a:solidFill>
                      <a:srgbClr val="FFFFFF"/>
                    </a:solidFill>
                    <a:latin typeface="Museo Sans For Dell"/>
                    <a:cs typeface="Arial" pitchFamily="34" charset="0"/>
                  </a:rPr>
                  <a:t>Heading</a:t>
                </a:r>
              </a:p>
              <a:p>
                <a:r>
                  <a:rPr lang="en-US" sz="1100" dirty="0">
                    <a:solidFill>
                      <a:srgbClr val="FFFFFF"/>
                    </a:solidFill>
                    <a:latin typeface="Museo Sans For Dell"/>
                    <a:cs typeface="Arial" pitchFamily="34" charset="0"/>
                  </a:rPr>
                  <a:t>Lorem ipsum dolor sit amet, consectetur</a:t>
                </a:r>
              </a:p>
              <a:p>
                <a:r>
                  <a:rPr lang="en-US" sz="1100" dirty="0">
                    <a:solidFill>
                      <a:srgbClr val="FFFFFF"/>
                    </a:solidFill>
                    <a:latin typeface="Museo Sans For Dell"/>
                    <a:cs typeface="Arial" pitchFamily="34" charset="0"/>
                  </a:rPr>
                  <a:t>adipiscing elit.</a:t>
                </a:r>
              </a:p>
            </p:txBody>
          </p:sp>
        </p:grpSp>
        <p:sp>
          <p:nvSpPr>
            <p:cNvPr id="22" name="TextBox 21"/>
            <p:cNvSpPr txBox="1"/>
            <p:nvPr/>
          </p:nvSpPr>
          <p:spPr>
            <a:xfrm>
              <a:off x="852985" y="2999576"/>
              <a:ext cx="1277172" cy="1313180"/>
            </a:xfrm>
            <a:prstGeom prst="rect">
              <a:avLst/>
            </a:prstGeom>
            <a:noFill/>
          </p:spPr>
          <p:txBody>
            <a:bodyPr wrap="square" rtlCol="0">
              <a:spAutoFit/>
            </a:bodyPr>
            <a:lstStyle/>
            <a:p>
              <a:r>
                <a:rPr lang="en-US" sz="1400" b="1" dirty="0">
                  <a:solidFill>
                    <a:srgbClr val="444444"/>
                  </a:solidFill>
                  <a:latin typeface="Museo Sans For Dell"/>
                  <a:cs typeface="Arial" pitchFamily="34" charset="0"/>
                </a:rPr>
                <a:t>Heading</a:t>
              </a:r>
            </a:p>
            <a:p>
              <a:r>
                <a:rPr lang="en-US" sz="1100" dirty="0">
                  <a:solidFill>
                    <a:srgbClr val="444444"/>
                  </a:solidFill>
                  <a:latin typeface="Museo Sans For Dell"/>
                  <a:cs typeface="Arial" pitchFamily="34" charset="0"/>
                </a:rPr>
                <a:t>Lorem ipsum dolor sit amet, consectetur</a:t>
              </a:r>
            </a:p>
            <a:p>
              <a:r>
                <a:rPr lang="en-US" sz="1100" dirty="0">
                  <a:solidFill>
                    <a:srgbClr val="444444"/>
                  </a:solidFill>
                  <a:latin typeface="Museo Sans For Dell"/>
                  <a:cs typeface="Arial" pitchFamily="34" charset="0"/>
                </a:rPr>
                <a:t>adipiscing elit.</a:t>
              </a:r>
            </a:p>
          </p:txBody>
        </p:sp>
        <p:sp>
          <p:nvSpPr>
            <p:cNvPr id="23" name="TextBox 22"/>
            <p:cNvSpPr txBox="1"/>
            <p:nvPr/>
          </p:nvSpPr>
          <p:spPr>
            <a:xfrm>
              <a:off x="6969457" y="2999576"/>
              <a:ext cx="1277172" cy="1313180"/>
            </a:xfrm>
            <a:prstGeom prst="rect">
              <a:avLst/>
            </a:prstGeom>
            <a:noFill/>
          </p:spPr>
          <p:txBody>
            <a:bodyPr wrap="square" rtlCol="0">
              <a:spAutoFit/>
            </a:bodyPr>
            <a:lstStyle/>
            <a:p>
              <a:r>
                <a:rPr lang="en-US" sz="1400" b="1" dirty="0">
                  <a:solidFill>
                    <a:srgbClr val="444444"/>
                  </a:solidFill>
                  <a:latin typeface="Museo Sans For Dell"/>
                  <a:cs typeface="Arial" pitchFamily="34" charset="0"/>
                </a:rPr>
                <a:t>Heading</a:t>
              </a:r>
            </a:p>
            <a:p>
              <a:r>
                <a:rPr lang="en-US" sz="1100" dirty="0">
                  <a:solidFill>
                    <a:srgbClr val="444444"/>
                  </a:solidFill>
                  <a:latin typeface="Museo Sans For Dell"/>
                  <a:cs typeface="Arial" pitchFamily="34" charset="0"/>
                </a:rPr>
                <a:t>Lorem ipsum dolor sit amet, consectetur</a:t>
              </a:r>
            </a:p>
            <a:p>
              <a:r>
                <a:rPr lang="en-US" sz="1100" dirty="0">
                  <a:solidFill>
                    <a:srgbClr val="444444"/>
                  </a:solidFill>
                  <a:latin typeface="Museo Sans For Dell"/>
                  <a:cs typeface="Arial" pitchFamily="34" charset="0"/>
                </a:rPr>
                <a:t>adipiscing elit.</a:t>
              </a:r>
            </a:p>
          </p:txBody>
        </p:sp>
        <p:sp>
          <p:nvSpPr>
            <p:cNvPr id="24" name="TextBox 23"/>
            <p:cNvSpPr txBox="1"/>
            <p:nvPr/>
          </p:nvSpPr>
          <p:spPr>
            <a:xfrm>
              <a:off x="2521262" y="764717"/>
              <a:ext cx="4320537" cy="636072"/>
            </a:xfrm>
            <a:prstGeom prst="rect">
              <a:avLst/>
            </a:prstGeom>
            <a:noFill/>
          </p:spPr>
          <p:txBody>
            <a:bodyPr wrap="square" rtlCol="0">
              <a:spAutoFit/>
            </a:bodyPr>
            <a:lstStyle/>
            <a:p>
              <a:r>
                <a:rPr lang="en-US" sz="1400" b="1" dirty="0">
                  <a:solidFill>
                    <a:srgbClr val="444444"/>
                  </a:solidFill>
                  <a:latin typeface="Museo Sans For Dell"/>
                  <a:cs typeface="Arial" pitchFamily="34" charset="0"/>
                </a:rPr>
                <a:t>Heading</a:t>
              </a:r>
            </a:p>
            <a:p>
              <a:r>
                <a:rPr lang="en-US" sz="1100" dirty="0">
                  <a:solidFill>
                    <a:srgbClr val="444444"/>
                  </a:solidFill>
                  <a:latin typeface="Museo Sans For Dell"/>
                  <a:cs typeface="Arial" pitchFamily="34" charset="0"/>
                </a:rPr>
                <a:t>Lorem ipsum dolor sit amet, consectetur adipiscing elit.</a:t>
              </a:r>
            </a:p>
          </p:txBody>
        </p:sp>
        <p:sp>
          <p:nvSpPr>
            <p:cNvPr id="25" name="TextBox 24"/>
            <p:cNvSpPr txBox="1"/>
            <p:nvPr/>
          </p:nvSpPr>
          <p:spPr>
            <a:xfrm>
              <a:off x="2521262" y="5741375"/>
              <a:ext cx="4320537" cy="636072"/>
            </a:xfrm>
            <a:prstGeom prst="rect">
              <a:avLst/>
            </a:prstGeom>
            <a:noFill/>
          </p:spPr>
          <p:txBody>
            <a:bodyPr wrap="square" rtlCol="0">
              <a:spAutoFit/>
            </a:bodyPr>
            <a:lstStyle/>
            <a:p>
              <a:r>
                <a:rPr lang="en-US" sz="1400" b="1" dirty="0">
                  <a:solidFill>
                    <a:srgbClr val="444444"/>
                  </a:solidFill>
                  <a:latin typeface="Museo Sans For Dell"/>
                  <a:cs typeface="Arial" pitchFamily="34" charset="0"/>
                </a:rPr>
                <a:t>Heading</a:t>
              </a:r>
            </a:p>
            <a:p>
              <a:r>
                <a:rPr lang="en-US" sz="1100" dirty="0">
                  <a:solidFill>
                    <a:srgbClr val="444444"/>
                  </a:solidFill>
                  <a:latin typeface="Museo Sans For Dell"/>
                  <a:cs typeface="Arial" pitchFamily="34" charset="0"/>
                </a:rPr>
                <a:t>Lorem ipsum dolor sit amet, consectetur adipiscing elit.</a:t>
              </a:r>
            </a:p>
          </p:txBody>
        </p:sp>
        <p:cxnSp>
          <p:nvCxnSpPr>
            <p:cNvPr id="8" name="Straight Arrow Connector 7"/>
            <p:cNvCxnSpPr>
              <a:stCxn id="17" idx="5"/>
              <a:endCxn id="23" idx="1"/>
            </p:cNvCxnSpPr>
            <p:nvPr/>
          </p:nvCxnSpPr>
          <p:spPr>
            <a:xfrm>
              <a:off x="6242485" y="3501969"/>
              <a:ext cx="726972" cy="154197"/>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6"/>
            </p:cNvCxnSpPr>
            <p:nvPr/>
          </p:nvCxnSpPr>
          <p:spPr>
            <a:xfrm flipH="1">
              <a:off x="2130157" y="3533624"/>
              <a:ext cx="747476" cy="5641"/>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540911" y="1229864"/>
              <a:ext cx="0" cy="445414"/>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542485" y="5372465"/>
              <a:ext cx="0" cy="445414"/>
            </a:xfrm>
            <a:prstGeom prst="straightConnector1">
              <a:avLst/>
            </a:prstGeom>
            <a:ln>
              <a:solidFill>
                <a:srgbClr val="444444"/>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8142684"/>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r>
              <a:rPr lang="en-US" sz="2400" dirty="0"/>
              <a:t>Just enter (</a:t>
            </a:r>
            <a:r>
              <a:rPr lang="en-US" sz="2400" dirty="0" err="1"/>
              <a:t>CTFtime</a:t>
            </a:r>
            <a:r>
              <a:rPr lang="en-US" sz="2400" dirty="0"/>
              <a:t>) or signup early</a:t>
            </a:r>
          </a:p>
          <a:p>
            <a:r>
              <a:rPr lang="en-US" sz="2400" dirty="0"/>
              <a:t>Join a random team (in person is easier)</a:t>
            </a:r>
          </a:p>
          <a:p>
            <a:r>
              <a:rPr lang="en-US" sz="2400" dirty="0"/>
              <a:t>/r/</a:t>
            </a:r>
            <a:r>
              <a:rPr lang="en-US" sz="2400" dirty="0" err="1"/>
              <a:t>OpenToAllCTFteam</a:t>
            </a:r>
            <a:endParaRPr lang="en-US" sz="2400" dirty="0"/>
          </a:p>
          <a:p>
            <a:r>
              <a:rPr lang="en-US" sz="2400" dirty="0"/>
              <a:t>Read write-ups of older challenges, as well as challenges that you attempted (whether you completed them or not) - </a:t>
            </a:r>
            <a:r>
              <a:rPr lang="en-US" sz="2400" dirty="0">
                <a:hlinkClick r:id="rId3"/>
              </a:rPr>
              <a:t>https://github.com/ctfs/</a:t>
            </a:r>
            <a:endParaRPr lang="en-US" sz="2400" dirty="0"/>
          </a:p>
          <a:p>
            <a:r>
              <a:rPr lang="en-US" sz="2400" dirty="0"/>
              <a:t>GOOGLE!</a:t>
            </a:r>
          </a:p>
        </p:txBody>
      </p:sp>
      <p:sp>
        <p:nvSpPr>
          <p:cNvPr id="6" name="Title 5"/>
          <p:cNvSpPr>
            <a:spLocks noGrp="1"/>
          </p:cNvSpPr>
          <p:nvPr>
            <p:ph type="title"/>
          </p:nvPr>
        </p:nvSpPr>
        <p:spPr/>
        <p:txBody>
          <a:bodyPr/>
          <a:lstStyle/>
          <a:p>
            <a:r>
              <a:rPr lang="en-US" dirty="0"/>
              <a:t>How to do CTFs</a:t>
            </a:r>
          </a:p>
        </p:txBody>
      </p:sp>
      <p:sp>
        <p:nvSpPr>
          <p:cNvPr id="8" name="Text Placeholder 7"/>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392812433"/>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Autofit/>
          </a:bodyPr>
          <a:lstStyle/>
          <a:p>
            <a:r>
              <a:rPr lang="en-US" sz="3600" dirty="0"/>
              <a:t>Slack</a:t>
            </a:r>
          </a:p>
          <a:p>
            <a:r>
              <a:rPr lang="en-US" sz="3600" dirty="0"/>
              <a:t>Trello</a:t>
            </a:r>
          </a:p>
          <a:p>
            <a:r>
              <a:rPr lang="en-US" sz="3600" dirty="0"/>
              <a:t>Specialization</a:t>
            </a:r>
          </a:p>
          <a:p>
            <a:r>
              <a:rPr lang="en-US" sz="3600" dirty="0"/>
              <a:t>Out-of-band tactics and resource gathering</a:t>
            </a:r>
          </a:p>
        </p:txBody>
      </p:sp>
      <p:sp>
        <p:nvSpPr>
          <p:cNvPr id="6" name="Title 5"/>
          <p:cNvSpPr>
            <a:spLocks noGrp="1"/>
          </p:cNvSpPr>
          <p:nvPr>
            <p:ph type="title"/>
          </p:nvPr>
        </p:nvSpPr>
        <p:spPr/>
        <p:txBody>
          <a:bodyPr/>
          <a:lstStyle/>
          <a:p>
            <a:r>
              <a:rPr lang="en-US" dirty="0"/>
              <a:t>Advanced CTF Tactics</a:t>
            </a:r>
          </a:p>
        </p:txBody>
      </p:sp>
      <p:sp>
        <p:nvSpPr>
          <p:cNvPr id="8" name="Text Placeholder 7"/>
          <p:cNvSpPr>
            <a:spLocks noGrp="1"/>
          </p:cNvSpPr>
          <p:nvPr>
            <p:ph type="body" sz="quarter" idx="10"/>
          </p:nvPr>
        </p:nvSpPr>
        <p:spPr/>
        <p:txBody>
          <a:bodyPr>
            <a:normAutofit lnSpcReduction="10000"/>
          </a:bodyPr>
          <a:lstStyle/>
          <a:p>
            <a:endParaRPr lang="en-US"/>
          </a:p>
        </p:txBody>
      </p:sp>
    </p:spTree>
    <p:extLst>
      <p:ext uri="{BB962C8B-B14F-4D97-AF65-F5344CB8AC3E}">
        <p14:creationId xmlns:p14="http://schemas.microsoft.com/office/powerpoint/2010/main" val="201085879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Trello</a:t>
            </a:r>
          </a:p>
        </p:txBody>
      </p:sp>
      <p:sp>
        <p:nvSpPr>
          <p:cNvPr id="8" name="Text Placeholder 7"/>
          <p:cNvSpPr>
            <a:spLocks noGrp="1"/>
          </p:cNvSpPr>
          <p:nvPr>
            <p:ph type="body" sz="quarter" idx="10"/>
          </p:nvPr>
        </p:nvSpPr>
        <p:spPr/>
        <p:txBody>
          <a:bodyPr>
            <a:normAutofit lnSpcReduction="10000"/>
          </a:bodyPr>
          <a:lstStyle/>
          <a:p>
            <a:endParaRPr lang="en-US"/>
          </a:p>
        </p:txBody>
      </p:sp>
      <p:pic>
        <p:nvPicPr>
          <p:cNvPr id="5" name="Content Placeholder 4">
            <a:extLst>
              <a:ext uri="{FF2B5EF4-FFF2-40B4-BE49-F238E27FC236}">
                <a16:creationId xmlns:a16="http://schemas.microsoft.com/office/drawing/2014/main" id="{ABCF01DB-896C-4D00-854D-CB3BEA81586D}"/>
              </a:ext>
            </a:extLst>
          </p:cNvPr>
          <p:cNvPicPr>
            <a:picLocks noGrp="1" noChangeAspect="1"/>
          </p:cNvPicPr>
          <p:nvPr>
            <p:ph sz="half" idx="1"/>
          </p:nvPr>
        </p:nvPicPr>
        <p:blipFill>
          <a:blip r:embed="rId2"/>
          <a:stretch>
            <a:fillRect/>
          </a:stretch>
        </p:blipFill>
        <p:spPr>
          <a:xfrm>
            <a:off x="1694045" y="1287463"/>
            <a:ext cx="5085985" cy="3192462"/>
          </a:xfrm>
          <a:prstGeom prst="rect">
            <a:avLst/>
          </a:prstGeom>
        </p:spPr>
      </p:pic>
    </p:spTree>
    <p:extLst>
      <p:ext uri="{BB962C8B-B14F-4D97-AF65-F5344CB8AC3E}">
        <p14:creationId xmlns:p14="http://schemas.microsoft.com/office/powerpoint/2010/main" val="3049561639"/>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2.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3.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4.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5.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6.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7.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8.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9.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heme/theme1.xml><?xml version="1.0" encoding="utf-8"?>
<a:theme xmlns:a="http://schemas.openxmlformats.org/drawingml/2006/main" name="Dell Template 16x9_final">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E5C166414CB7419D00C0DD00B4E706" ma:contentTypeVersion="6" ma:contentTypeDescription="Create a new document." ma:contentTypeScope="" ma:versionID="cba0992c917870d83bace64bc5f4990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44e7348ed52759a24abfc3e9c3cf42e"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3BDD3-AA35-4F19-A12A-C6462BECFBD1}">
  <ds:schemaRefs>
    <ds:schemaRef ds:uri="http://purl.org/dc/terms/"/>
    <ds:schemaRef ds:uri="http://schemas.microsoft.com/sharepoint/v3"/>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C9F55044-A907-4CDE-B99D-51D41E234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FC490B-1F77-48C5-AC70-1DD939DBD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Dell Template 16x9_final</Template>
  <TotalTime>16606</TotalTime>
  <Words>3498</Words>
  <Application>Microsoft Office PowerPoint</Application>
  <PresentationFormat>On-screen Show (16:9)</PresentationFormat>
  <Paragraphs>752</Paragraphs>
  <Slides>60</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Museo Sans For Dell</vt:lpstr>
      <vt:lpstr>Arial</vt:lpstr>
      <vt:lpstr>Arial Black</vt:lpstr>
      <vt:lpstr>arial unicode ms</vt:lpstr>
      <vt:lpstr>Mangal</vt:lpstr>
      <vt:lpstr>Museo Sans For Dell</vt:lpstr>
      <vt:lpstr>Wingdings</vt:lpstr>
      <vt:lpstr>Museo For Dell 300</vt:lpstr>
      <vt:lpstr>Miriam Fixed</vt:lpstr>
      <vt:lpstr>Dell Template 16x9_final</vt:lpstr>
      <vt:lpstr>PowerPoint Presentation</vt:lpstr>
      <vt:lpstr>Who are we?</vt:lpstr>
      <vt:lpstr>What are CTFs?</vt:lpstr>
      <vt:lpstr>Types of CTFs</vt:lpstr>
      <vt:lpstr>CTF Challenges</vt:lpstr>
      <vt:lpstr>Demo 1</vt:lpstr>
      <vt:lpstr>How to do CTFs</vt:lpstr>
      <vt:lpstr>Advanced CTF Tactics</vt:lpstr>
      <vt:lpstr>Trello</vt:lpstr>
      <vt:lpstr>Why do CTFs?</vt:lpstr>
      <vt:lpstr>Why do CTFs?</vt:lpstr>
      <vt:lpstr>Popular/Upcoming CTFs</vt:lpstr>
      <vt:lpstr>Resources</vt:lpstr>
      <vt:lpstr>Demo 2</vt:lpstr>
      <vt:lpstr>PowerPoint Presentation</vt:lpstr>
      <vt:lpstr>PowerPoint Presentation</vt:lpstr>
      <vt:lpstr>END</vt:lpstr>
      <vt:lpstr>Slide 2</vt:lpstr>
      <vt:lpstr>Slide 3</vt:lpstr>
      <vt:lpstr>Slide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Dell PowerPoint template</dc:title>
  <dc:creator>Carbo, Corey  - Dell Team</dc:creator>
  <cp:keywords>Internal Use</cp:keywords>
  <cp:lastModifiedBy>Ray</cp:lastModifiedBy>
  <cp:revision>352</cp:revision>
  <cp:lastPrinted>2014-02-14T16:26:12Z</cp:lastPrinted>
  <dcterms:created xsi:type="dcterms:W3CDTF">2014-04-01T19:37:06Z</dcterms:created>
  <dcterms:modified xsi:type="dcterms:W3CDTF">2017-08-10T19:24:30Z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0x01010094E5C166414CB7419D00C0DD00B4E706</vt:lpwstr>
  </property>
  <property fmtid="{D5CDD505-2E9C-101B-9397-08002B2CF9AE}" pid="3" name="TitusGUID">
    <vt:lpwstr>a74b97da-0ded-4159-9c71-5c766a84c844</vt:lpwstr>
  </property>
  <property fmtid="{D5CDD505-2E9C-101B-9397-08002B2CF9AE}" pid="4" name="DellClassification">
    <vt:lpwstr>Internal Use</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1.2AMER</vt:lpwstr>
  </property>
  <property fmtid="{D5CDD505-2E9C-101B-9397-08002B2CF9AE}" pid="8" name="SecureWorksClassification">
    <vt:lpwstr>Confidential - No Document Markings</vt:lpwstr>
  </property>
</Properties>
</file>